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1" r:id="rId4"/>
    <p:sldId id="259" r:id="rId5"/>
    <p:sldId id="260" r:id="rId6"/>
    <p:sldId id="261" r:id="rId7"/>
    <p:sldId id="262" r:id="rId8"/>
    <p:sldId id="263" r:id="rId9"/>
    <p:sldId id="286" r:id="rId10"/>
    <p:sldId id="273" r:id="rId11"/>
    <p:sldId id="264" r:id="rId12"/>
    <p:sldId id="274" r:id="rId13"/>
    <p:sldId id="275" r:id="rId14"/>
    <p:sldId id="276" r:id="rId15"/>
    <p:sldId id="285" r:id="rId16"/>
    <p:sldId id="280" r:id="rId17"/>
    <p:sldId id="281" r:id="rId18"/>
    <p:sldId id="282" r:id="rId19"/>
    <p:sldId id="268" r:id="rId20"/>
    <p:sldId id="269" r:id="rId21"/>
    <p:sldId id="277" r:id="rId22"/>
    <p:sldId id="278" r:id="rId23"/>
    <p:sldId id="284"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158930-4EFE-4C20-8959-1309B5FCB2F6}" v="16" dt="2024-08-20T17:58:36.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73" d="100"/>
          <a:sy n="73" d="100"/>
        </p:scale>
        <p:origin x="107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sldOrd">
      <pc:chgData name="Matthew Weber" userId="cb8fa425-774b-40a7-b0f2-d5b57e79fa6f" providerId="ADAL" clId="{416331A4-5993-4ABC-9964-79E951A960A4}" dt="2024-07-12T19:20:26.336" v="5808" actId="478"/>
      <pc:docMkLst>
        <pc:docMk/>
      </pc:docMkLst>
      <pc:sldChg chg="modSp mod">
        <pc:chgData name="Matthew Weber" userId="cb8fa425-774b-40a7-b0f2-d5b57e79fa6f" providerId="ADAL" clId="{416331A4-5993-4ABC-9964-79E951A960A4}" dt="2024-07-12T18:02:50.438" v="3596" actId="20577"/>
        <pc:sldMkLst>
          <pc:docMk/>
          <pc:sldMk cId="2932703518" sldId="256"/>
        </pc:sldMkLst>
        <pc:spChg chg="mod">
          <ac:chgData name="Matthew Weber" userId="cb8fa425-774b-40a7-b0f2-d5b57e79fa6f" providerId="ADAL" clId="{416331A4-5993-4ABC-9964-79E951A960A4}" dt="2024-07-12T18:02:50.438" v="3596"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12T18:09:29.148" v="3667" actId="27636"/>
        <pc:sldMkLst>
          <pc:docMk/>
          <pc:sldMk cId="4169116557" sldId="259"/>
        </pc:sldMkLst>
        <pc:spChg chg="mod">
          <ac:chgData name="Matthew Weber" userId="cb8fa425-774b-40a7-b0f2-d5b57e79fa6f" providerId="ADAL" clId="{416331A4-5993-4ABC-9964-79E951A960A4}" dt="2024-07-12T18:09:29.148" v="3667" actId="27636"/>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12T18:10:27.119" v="3679" actId="20577"/>
        <pc:sldMkLst>
          <pc:docMk/>
          <pc:sldMk cId="2846251533" sldId="260"/>
        </pc:sldMkLst>
        <pc:spChg chg="mod">
          <ac:chgData name="Matthew Weber" userId="cb8fa425-774b-40a7-b0f2-d5b57e79fa6f" providerId="ADAL" clId="{416331A4-5993-4ABC-9964-79E951A960A4}" dt="2024-07-12T18:10:27.119" v="3679" actId="20577"/>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12T18:10:46.872" v="3691" actId="20577"/>
        <pc:sldMkLst>
          <pc:docMk/>
          <pc:sldMk cId="2595567678" sldId="261"/>
        </pc:sldMkLst>
        <pc:spChg chg="mod">
          <ac:chgData name="Matthew Weber" userId="cb8fa425-774b-40a7-b0f2-d5b57e79fa6f" providerId="ADAL" clId="{416331A4-5993-4ABC-9964-79E951A960A4}" dt="2024-07-12T18:10:46.872" v="3691" actId="20577"/>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12T18:10:52.151" v="3703" actId="20577"/>
        <pc:sldMkLst>
          <pc:docMk/>
          <pc:sldMk cId="3183407483" sldId="262"/>
        </pc:sldMkLst>
        <pc:spChg chg="mod">
          <ac:chgData name="Matthew Weber" userId="cb8fa425-774b-40a7-b0f2-d5b57e79fa6f" providerId="ADAL" clId="{416331A4-5993-4ABC-9964-79E951A960A4}" dt="2024-07-12T18:10:52.151" v="3703" actId="20577"/>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12T18:12:34.042" v="3750" actId="1076"/>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12T18:12:34.042" v="3750" actId="1076"/>
          <ac:spMkLst>
            <pc:docMk/>
            <pc:sldMk cId="1355892443" sldId="263"/>
            <ac:spMk id="4" creationId="{D41CD4A4-34F9-C2DF-2E96-BBC1E8A26D1A}"/>
          </ac:spMkLst>
        </pc:spChg>
        <pc:spChg chg="add mod">
          <ac:chgData name="Matthew Weber" userId="cb8fa425-774b-40a7-b0f2-d5b57e79fa6f" providerId="ADAL" clId="{416331A4-5993-4ABC-9964-79E951A960A4}" dt="2024-07-12T18:12:30.355" v="3749" actId="1076"/>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12T18:20:24.181" v="4049"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12T18:18:38.590" v="3861" actId="20577"/>
          <ac:spMkLst>
            <pc:docMk/>
            <pc:sldMk cId="1147741241" sldId="264"/>
            <ac:spMk id="4" creationId="{65ECD87A-DCCD-81F9-88EB-D08778CDAE02}"/>
          </ac:spMkLst>
        </pc:spChg>
        <pc:spChg chg="add mod">
          <ac:chgData name="Matthew Weber" userId="cb8fa425-774b-40a7-b0f2-d5b57e79fa6f" providerId="ADAL" clId="{416331A4-5993-4ABC-9964-79E951A960A4}" dt="2024-07-12T18:20:24.181" v="4049"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12T19:00:06.166" v="5405" actId="1076"/>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12T18:53:07.156" v="5380" actId="20577"/>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del mod">
          <ac:chgData name="Matthew Weber" userId="cb8fa425-774b-40a7-b0f2-d5b57e79fa6f" providerId="ADAL" clId="{416331A4-5993-4ABC-9964-79E951A960A4}" dt="2024-07-12T18:52:36.331" v="5367" actId="478"/>
          <ac:grpSpMkLst>
            <pc:docMk/>
            <pc:sldMk cId="379908706" sldId="268"/>
            <ac:grpSpMk id="6" creationId="{CEBD8203-D0B7-6633-20F1-0BBA42268121}"/>
          </ac:grpSpMkLst>
        </pc:grpChg>
        <pc:grpChg chg="add mod">
          <ac:chgData name="Matthew Weber" userId="cb8fa425-774b-40a7-b0f2-d5b57e79fa6f" providerId="ADAL" clId="{416331A4-5993-4ABC-9964-79E951A960A4}" dt="2024-07-12T19:00:06.166" v="5405" actId="1076"/>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12T19:01:26.034" v="5450" actId="20577"/>
        <pc:sldMkLst>
          <pc:docMk/>
          <pc:sldMk cId="665995654" sldId="269"/>
        </pc:sldMkLst>
        <pc:spChg chg="add mod">
          <ac:chgData name="Matthew Weber" userId="cb8fa425-774b-40a7-b0f2-d5b57e79fa6f" providerId="ADAL" clId="{416331A4-5993-4ABC-9964-79E951A960A4}" dt="2024-07-12T18:58:51.410" v="5398" actId="207"/>
          <ac:spMkLst>
            <pc:docMk/>
            <pc:sldMk cId="665995654" sldId="269"/>
            <ac:spMk id="2" creationId="{927DF55E-5B06-8FEF-A887-86842C88D063}"/>
          </ac:spMkLst>
        </pc:spChg>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12T19:00:22.936" v="5408" actId="14100"/>
          <ac:spMkLst>
            <pc:docMk/>
            <pc:sldMk cId="665995654" sldId="269"/>
            <ac:spMk id="4" creationId="{9E5F1471-65BB-8F20-076C-32DEF2B68C92}"/>
          </ac:spMkLst>
        </pc:spChg>
        <pc:spChg chg="add mod">
          <ac:chgData name="Matthew Weber" userId="cb8fa425-774b-40a7-b0f2-d5b57e79fa6f" providerId="ADAL" clId="{416331A4-5993-4ABC-9964-79E951A960A4}" dt="2024-07-12T19:01:26.034" v="545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12T18:04:09.917" v="3634" actId="20577"/>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12T18:04:09.917" v="3634" actId="20577"/>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12T18:15:27.101" v="3802" actId="1076"/>
        <pc:sldMkLst>
          <pc:docMk/>
          <pc:sldMk cId="97877984" sldId="273"/>
        </pc:sldMkLst>
        <pc:spChg chg="mod">
          <ac:chgData name="Matthew Weber" userId="cb8fa425-774b-40a7-b0f2-d5b57e79fa6f" providerId="ADAL" clId="{416331A4-5993-4ABC-9964-79E951A960A4}" dt="2024-07-12T18:15:20.667" v="3801" actId="20577"/>
          <ac:spMkLst>
            <pc:docMk/>
            <pc:sldMk cId="97877984" sldId="273"/>
            <ac:spMk id="4" creationId="{D41CD4A4-34F9-C2DF-2E96-BBC1E8A26D1A}"/>
          </ac:spMkLst>
        </pc:spChg>
        <pc:spChg chg="mod">
          <ac:chgData name="Matthew Weber" userId="cb8fa425-774b-40a7-b0f2-d5b57e79fa6f" providerId="ADAL" clId="{416331A4-5993-4ABC-9964-79E951A960A4}" dt="2024-07-12T18:15:27.101" v="3802" actId="1076"/>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12T18:26:18.006" v="4388" actId="20577"/>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12T18:22:14.154" v="4195" actId="20577"/>
          <ac:spMkLst>
            <pc:docMk/>
            <pc:sldMk cId="89935044" sldId="274"/>
            <ac:spMk id="4" creationId="{65ECD87A-DCCD-81F9-88EB-D08778CDAE02}"/>
          </ac:spMkLst>
        </pc:spChg>
        <pc:spChg chg="mod">
          <ac:chgData name="Matthew Weber" userId="cb8fa425-774b-40a7-b0f2-d5b57e79fa6f" providerId="ADAL" clId="{416331A4-5993-4ABC-9964-79E951A960A4}" dt="2024-07-12T18:26:18.006" v="4388"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12T18:28:13.687" v="4447" actId="20577"/>
        <pc:sldMkLst>
          <pc:docMk/>
          <pc:sldMk cId="700994117" sldId="275"/>
        </pc:sldMkLst>
        <pc:spChg chg="mod">
          <ac:chgData name="Matthew Weber" userId="cb8fa425-774b-40a7-b0f2-d5b57e79fa6f" providerId="ADAL" clId="{416331A4-5993-4ABC-9964-79E951A960A4}" dt="2024-07-12T18:27:57.614" v="4444" actId="20577"/>
          <ac:spMkLst>
            <pc:docMk/>
            <pc:sldMk cId="700994117" sldId="275"/>
            <ac:spMk id="4" creationId="{65ECD87A-DCCD-81F9-88EB-D08778CDAE02}"/>
          </ac:spMkLst>
        </pc:spChg>
        <pc:spChg chg="mod">
          <ac:chgData name="Matthew Weber" userId="cb8fa425-774b-40a7-b0f2-d5b57e79fa6f" providerId="ADAL" clId="{416331A4-5993-4ABC-9964-79E951A960A4}" dt="2024-07-12T18:28:13.687" v="4447"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12T18:29:38.218" v="4569" actId="1076"/>
        <pc:sldMkLst>
          <pc:docMk/>
          <pc:sldMk cId="1480053670" sldId="276"/>
        </pc:sldMkLst>
        <pc:spChg chg="add mod">
          <ac:chgData name="Matthew Weber" userId="cb8fa425-774b-40a7-b0f2-d5b57e79fa6f" providerId="ADAL" clId="{416331A4-5993-4ABC-9964-79E951A960A4}" dt="2024-07-12T18:29:38.218" v="4569" actId="1076"/>
          <ac:spMkLst>
            <pc:docMk/>
            <pc:sldMk cId="1480053670" sldId="276"/>
            <ac:spMk id="2" creationId="{BC463ADF-08B3-5111-9408-8572EE7CA683}"/>
          </ac:spMkLst>
        </pc:spChg>
        <pc:spChg chg="mod">
          <ac:chgData name="Matthew Weber" userId="cb8fa425-774b-40a7-b0f2-d5b57e79fa6f" providerId="ADAL" clId="{416331A4-5993-4ABC-9964-79E951A960A4}" dt="2024-07-12T18:28:39.382" v="4493" actId="20577"/>
          <ac:spMkLst>
            <pc:docMk/>
            <pc:sldMk cId="1480053670" sldId="276"/>
            <ac:spMk id="4" creationId="{65ECD87A-DCCD-81F9-88EB-D08778CDAE02}"/>
          </ac:spMkLst>
        </pc:spChg>
        <pc:spChg chg="mod">
          <ac:chgData name="Matthew Weber" userId="cb8fa425-774b-40a7-b0f2-d5b57e79fa6f" providerId="ADAL" clId="{416331A4-5993-4ABC-9964-79E951A960A4}" dt="2024-07-12T18:29:23.730" v="4557" actId="20577"/>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del">
          <ac:chgData name="Matthew Weber" userId="cb8fa425-774b-40a7-b0f2-d5b57e79fa6f" providerId="ADAL" clId="{416331A4-5993-4ABC-9964-79E951A960A4}" dt="2024-07-09T18:19:47.704" v="3458" actId="26606"/>
          <ac:spMkLst>
            <pc:docMk/>
            <pc:sldMk cId="1480053670" sldId="276"/>
            <ac:spMk id="13" creationId="{0E3596DD-156A-473E-9BB3-C6A29F7574E9}"/>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del">
          <ac:chgData name="Matthew Weber" userId="cb8fa425-774b-40a7-b0f2-d5b57e79fa6f" providerId="ADAL" clId="{416331A4-5993-4ABC-9964-79E951A960A4}" dt="2024-07-09T18:19:47.704" v="3458" actId="26606"/>
          <ac:spMkLst>
            <pc:docMk/>
            <pc:sldMk cId="1480053670" sldId="276"/>
            <ac:spMk id="15" creationId="{2C46C4D6-C474-4E92-B52E-944C1118F7B6}"/>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del mod">
          <ac:chgData name="Matthew Weber" userId="cb8fa425-774b-40a7-b0f2-d5b57e79fa6f" providerId="ADAL" clId="{416331A4-5993-4ABC-9964-79E951A960A4}" dt="2024-07-09T18:19:39.972" v="3456" actId="478"/>
          <ac:spMkLst>
            <pc:docMk/>
            <pc:sldMk cId="1480053670" sldId="276"/>
            <ac:spMk id="18" creationId="{B068F90F-CE10-14D2-9FD0-1863479F22E7}"/>
          </ac:spMkLst>
        </pc:spChg>
        <pc:spChg chg="add del mod">
          <ac:chgData name="Matthew Weber" userId="cb8fa425-774b-40a7-b0f2-d5b57e79fa6f" providerId="ADAL" clId="{416331A4-5993-4ABC-9964-79E951A960A4}" dt="2024-07-09T18:19:38.132" v="3455" actId="478"/>
          <ac:spMkLst>
            <pc:docMk/>
            <pc:sldMk cId="1480053670" sldId="276"/>
            <ac:spMk id="19" creationId="{E4F679C2-A836-71B9-3B09-142ED302B78C}"/>
          </ac:spMkLst>
        </pc:spChg>
        <pc:spChg chg="add">
          <ac:chgData name="Matthew Weber" userId="cb8fa425-774b-40a7-b0f2-d5b57e79fa6f" providerId="ADAL" clId="{416331A4-5993-4ABC-9964-79E951A960A4}" dt="2024-07-09T18:19:47.704" v="3458" actId="26606"/>
          <ac:spMkLst>
            <pc:docMk/>
            <pc:sldMk cId="1480053670" sldId="276"/>
            <ac:spMk id="3079" creationId="{0E3596DD-156A-473E-9BB3-C6A29F7574E9}"/>
          </ac:spMkLst>
        </pc:spChg>
        <pc:spChg chg="add">
          <ac:chgData name="Matthew Weber" userId="cb8fa425-774b-40a7-b0f2-d5b57e79fa6f" providerId="ADAL" clId="{416331A4-5993-4ABC-9964-79E951A960A4}" dt="2024-07-09T18:19:47.704" v="3458" actId="26606"/>
          <ac:spMkLst>
            <pc:docMk/>
            <pc:sldMk cId="1480053670" sldId="276"/>
            <ac:spMk id="3081" creationId="{2C46C4D6-C474-4E92-B52E-944C1118F7B6}"/>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del mod">
          <ac:chgData name="Matthew Weber" userId="cb8fa425-774b-40a7-b0f2-d5b57e79fa6f" providerId="ADAL" clId="{416331A4-5993-4ABC-9964-79E951A960A4}" dt="2024-07-09T18:19:35.869" v="3454" actId="478"/>
          <ac:grpSpMkLst>
            <pc:docMk/>
            <pc:sldMk cId="1480053670" sldId="276"/>
            <ac:grpSpMk id="17" creationId="{DD664330-AB4D-BB90-557A-F340DB6B05D9}"/>
          </ac:grpSpMkLst>
        </pc:grpChg>
        <pc:picChg chg="add del mod topLvl">
          <ac:chgData name="Matthew Weber" userId="cb8fa425-774b-40a7-b0f2-d5b57e79fa6f" providerId="ADAL" clId="{416331A4-5993-4ABC-9964-79E951A960A4}" dt="2024-07-09T18:19:34.824" v="3453" actId="478"/>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picChg chg="add mod">
          <ac:chgData name="Matthew Weber" userId="cb8fa425-774b-40a7-b0f2-d5b57e79fa6f" providerId="ADAL" clId="{416331A4-5993-4ABC-9964-79E951A960A4}" dt="2024-07-09T18:19:47.704" v="3458" actId="26606"/>
          <ac:picMkLst>
            <pc:docMk/>
            <pc:sldMk cId="1480053670" sldId="276"/>
            <ac:picMk id="3074" creationId="{C51F550A-9EE2-34BB-3ECD-8542A2B2318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12T19:02:51.506" v="5507" actId="20577"/>
        <pc:sldMkLst>
          <pc:docMk/>
          <pc:sldMk cId="2654028245" sldId="277"/>
        </pc:sldMkLst>
        <pc:spChg chg="mod">
          <ac:chgData name="Matthew Weber" userId="cb8fa425-774b-40a7-b0f2-d5b57e79fa6f" providerId="ADAL" clId="{416331A4-5993-4ABC-9964-79E951A960A4}" dt="2024-07-12T19:02:51.506" v="5507"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12T19:11:44.616" v="5571" actId="20577"/>
        <pc:sldMkLst>
          <pc:docMk/>
          <pc:sldMk cId="920686963" sldId="278"/>
        </pc:sldMkLst>
        <pc:spChg chg="mod">
          <ac:chgData name="Matthew Weber" userId="cb8fa425-774b-40a7-b0f2-d5b57e79fa6f" providerId="ADAL" clId="{416331A4-5993-4ABC-9964-79E951A960A4}" dt="2024-07-12T19:09:35.019" v="5508"/>
          <ac:spMkLst>
            <pc:docMk/>
            <pc:sldMk cId="920686963" sldId="278"/>
            <ac:spMk id="4" creationId="{9E5F1471-65BB-8F20-076C-32DEF2B68C92}"/>
          </ac:spMkLst>
        </pc:spChg>
        <pc:spChg chg="mod">
          <ac:chgData name="Matthew Weber" userId="cb8fa425-774b-40a7-b0f2-d5b57e79fa6f" providerId="ADAL" clId="{416331A4-5993-4ABC-9964-79E951A960A4}" dt="2024-07-12T19:11:44.616" v="5571" actId="20577"/>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del mod ord">
        <pc:chgData name="Matthew Weber" userId="cb8fa425-774b-40a7-b0f2-d5b57e79fa6f" providerId="ADAL" clId="{416331A4-5993-4ABC-9964-79E951A960A4}" dt="2024-07-12T15:48:55.297" v="3576" actId="2696"/>
        <pc:sldMkLst>
          <pc:docMk/>
          <pc:sldMk cId="377418568" sldId="279"/>
        </pc:sldMkLst>
        <pc:spChg chg="mod">
          <ac:chgData name="Matthew Weber" userId="cb8fa425-774b-40a7-b0f2-d5b57e79fa6f" providerId="ADAL" clId="{416331A4-5993-4ABC-9964-79E951A960A4}" dt="2024-07-08T18:58:28.862" v="3238" actId="26606"/>
          <ac:spMkLst>
            <pc:docMk/>
            <pc:sldMk cId="377418568" sldId="279"/>
            <ac:spMk id="4" creationId="{9E5F1471-65BB-8F20-076C-32DEF2B68C92}"/>
          </ac:spMkLst>
        </pc:spChg>
        <pc:spChg chg="mod">
          <ac:chgData name="Matthew Weber" userId="cb8fa425-774b-40a7-b0f2-d5b57e79fa6f" providerId="ADAL" clId="{416331A4-5993-4ABC-9964-79E951A960A4}" dt="2024-07-08T18:59:25.699" v="3324"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del mod">
          <ac:chgData name="Matthew Weber" userId="cb8fa425-774b-40a7-b0f2-d5b57e79fa6f" providerId="ADAL" clId="{416331A4-5993-4ABC-9964-79E951A960A4}" dt="2024-07-08T18:56:24.849" v="3167" actId="478"/>
          <ac:spMkLst>
            <pc:docMk/>
            <pc:sldMk cId="377418568" sldId="279"/>
            <ac:spMk id="7" creationId="{D1C1404A-C9B0-9FD9-081E-C65AAD5C018B}"/>
          </ac:spMkLst>
        </pc:spChg>
        <pc:spChg chg="add del mod">
          <ac:chgData name="Matthew Weber" userId="cb8fa425-774b-40a7-b0f2-d5b57e79fa6f" providerId="ADAL" clId="{416331A4-5993-4ABC-9964-79E951A960A4}" dt="2024-07-08T18:56:26.257" v="3168" actId="478"/>
          <ac:spMkLst>
            <pc:docMk/>
            <pc:sldMk cId="377418568" sldId="279"/>
            <ac:spMk id="8" creationId="{E2A4F7DD-677D-A38C-051F-026B88F1C4DB}"/>
          </ac:spMkLst>
        </pc:spChg>
        <pc:spChg chg="add del mod">
          <ac:chgData name="Matthew Weber" userId="cb8fa425-774b-40a7-b0f2-d5b57e79fa6f" providerId="ADAL" clId="{416331A4-5993-4ABC-9964-79E951A960A4}" dt="2024-07-08T18:56:30.616" v="3169" actId="478"/>
          <ac:spMkLst>
            <pc:docMk/>
            <pc:sldMk cId="377418568" sldId="279"/>
            <ac:spMk id="9" creationId="{0CD4E4F0-4276-E698-C434-4C3F1B60EBA3}"/>
          </ac:spMkLst>
        </pc:spChg>
        <pc:spChg chg="del">
          <ac:chgData name="Matthew Weber" userId="cb8fa425-774b-40a7-b0f2-d5b57e79fa6f" providerId="ADAL" clId="{416331A4-5993-4ABC-9964-79E951A960A4}" dt="2024-07-08T18:58:28.862" v="3238" actId="26606"/>
          <ac:spMkLst>
            <pc:docMk/>
            <pc:sldMk cId="377418568" sldId="279"/>
            <ac:spMk id="13" creationId="{0E3596DD-156A-473E-9BB3-C6A29F7574E9}"/>
          </ac:spMkLst>
        </pc:spChg>
        <pc:spChg chg="del">
          <ac:chgData name="Matthew Weber" userId="cb8fa425-774b-40a7-b0f2-d5b57e79fa6f" providerId="ADAL" clId="{416331A4-5993-4ABC-9964-79E951A960A4}" dt="2024-07-08T18:58:28.862" v="3238" actId="26606"/>
          <ac:spMkLst>
            <pc:docMk/>
            <pc:sldMk cId="377418568" sldId="279"/>
            <ac:spMk id="15" creationId="{2C46C4D6-C474-4E92-B52E-944C1118F7B6}"/>
          </ac:spMkLst>
        </pc:spChg>
        <pc:spChg chg="add del">
          <ac:chgData name="Matthew Weber" userId="cb8fa425-774b-40a7-b0f2-d5b57e79fa6f" providerId="ADAL" clId="{416331A4-5993-4ABC-9964-79E951A960A4}" dt="2024-07-08T18:58:45.158" v="3240" actId="26606"/>
          <ac:spMkLst>
            <pc:docMk/>
            <pc:sldMk cId="377418568" sldId="279"/>
            <ac:spMk id="2055" creationId="{0E3596DD-156A-473E-9BB3-C6A29F7574E9}"/>
          </ac:spMkLst>
        </pc:spChg>
        <pc:spChg chg="add del">
          <ac:chgData name="Matthew Weber" userId="cb8fa425-774b-40a7-b0f2-d5b57e79fa6f" providerId="ADAL" clId="{416331A4-5993-4ABC-9964-79E951A960A4}" dt="2024-07-08T18:58:45.158" v="3240" actId="26606"/>
          <ac:spMkLst>
            <pc:docMk/>
            <pc:sldMk cId="377418568" sldId="279"/>
            <ac:spMk id="2057" creationId="{2C46C4D6-C474-4E92-B52E-944C1118F7B6}"/>
          </ac:spMkLst>
        </pc:spChg>
        <pc:spChg chg="add">
          <ac:chgData name="Matthew Weber" userId="cb8fa425-774b-40a7-b0f2-d5b57e79fa6f" providerId="ADAL" clId="{416331A4-5993-4ABC-9964-79E951A960A4}" dt="2024-07-08T18:58:45.158" v="3240" actId="26606"/>
          <ac:spMkLst>
            <pc:docMk/>
            <pc:sldMk cId="377418568" sldId="279"/>
            <ac:spMk id="2062" creationId="{F35DB090-93B5-4581-8D71-BB3839684BFF}"/>
          </ac:spMkLst>
        </pc:spChg>
        <pc:spChg chg="add">
          <ac:chgData name="Matthew Weber" userId="cb8fa425-774b-40a7-b0f2-d5b57e79fa6f" providerId="ADAL" clId="{416331A4-5993-4ABC-9964-79E951A960A4}" dt="2024-07-08T18:58:45.158" v="3240" actId="26606"/>
          <ac:spMkLst>
            <pc:docMk/>
            <pc:sldMk cId="377418568" sldId="279"/>
            <ac:spMk id="2064" creationId="{A0DE92DF-4769-4DE9-93FD-EE31271850CA}"/>
          </ac:spMkLst>
        </pc:spChg>
        <pc:picChg chg="add del mod">
          <ac:chgData name="Matthew Weber" userId="cb8fa425-774b-40a7-b0f2-d5b57e79fa6f" providerId="ADAL" clId="{416331A4-5993-4ABC-9964-79E951A960A4}" dt="2024-07-08T18:56:22.552" v="3166" actId="478"/>
          <ac:picMkLst>
            <pc:docMk/>
            <pc:sldMk cId="377418568" sldId="279"/>
            <ac:picMk id="3" creationId="{BBA09BAA-28B4-BC04-AD1A-6F2E847E8492}"/>
          </ac:picMkLst>
        </pc:picChg>
        <pc:picChg chg="add mod">
          <ac:chgData name="Matthew Weber" userId="cb8fa425-774b-40a7-b0f2-d5b57e79fa6f" providerId="ADAL" clId="{416331A4-5993-4ABC-9964-79E951A960A4}" dt="2024-07-08T18:58:45.158" v="3240" actId="26606"/>
          <ac:picMkLst>
            <pc:docMk/>
            <pc:sldMk cId="377418568" sldId="279"/>
            <ac:picMk id="2050" creationId="{47D55F39-C078-E850-48AD-23C49E432BC1}"/>
          </ac:picMkLst>
        </pc:picChg>
        <pc:picChg chg="add mod">
          <ac:chgData name="Matthew Weber" userId="cb8fa425-774b-40a7-b0f2-d5b57e79fa6f" providerId="ADAL" clId="{416331A4-5993-4ABC-9964-79E951A960A4}" dt="2024-07-08T18:58:45.158" v="3240" actId="26606"/>
          <ac:picMkLst>
            <pc:docMk/>
            <pc:sldMk cId="377418568" sldId="279"/>
            <ac:picMk id="2051" creationId="{93107DF9-3647-D1DD-AE16-370DFC2B33ED}"/>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12T18:37:13.584" v="5063" actId="14100"/>
        <pc:sldMkLst>
          <pc:docMk/>
          <pc:sldMk cId="1023261780" sldId="280"/>
        </pc:sldMkLst>
        <pc:spChg chg="mod">
          <ac:chgData name="Matthew Weber" userId="cb8fa425-774b-40a7-b0f2-d5b57e79fa6f" providerId="ADAL" clId="{416331A4-5993-4ABC-9964-79E951A960A4}" dt="2024-07-12T18:30:47.555" v="4717" actId="20577"/>
          <ac:spMkLst>
            <pc:docMk/>
            <pc:sldMk cId="1023261780" sldId="280"/>
            <ac:spMk id="4" creationId="{65ECD87A-DCCD-81F9-88EB-D08778CDAE02}"/>
          </ac:spMkLst>
        </pc:spChg>
        <pc:spChg chg="mod">
          <ac:chgData name="Matthew Weber" userId="cb8fa425-774b-40a7-b0f2-d5b57e79fa6f" providerId="ADAL" clId="{416331A4-5993-4ABC-9964-79E951A960A4}" dt="2024-07-12T18:35:07.107" v="4842"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12T18:37:13.584" v="5063" actId="14100"/>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9T18:13:15.430" v="3433" actId="14100"/>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12T18:37:55.459" v="5133" actId="1076"/>
        <pc:sldMkLst>
          <pc:docMk/>
          <pc:sldMk cId="314473372" sldId="281"/>
        </pc:sldMkLst>
        <pc:spChg chg="add mod">
          <ac:chgData name="Matthew Weber" userId="cb8fa425-774b-40a7-b0f2-d5b57e79fa6f" providerId="ADAL" clId="{416331A4-5993-4ABC-9964-79E951A960A4}" dt="2024-07-12T18:37:28.146" v="5078" actId="20577"/>
          <ac:spMkLst>
            <pc:docMk/>
            <pc:sldMk cId="314473372" sldId="281"/>
            <ac:spMk id="2" creationId="{76957F28-7CB2-AA38-6187-5E797C603571}"/>
          </ac:spMkLst>
        </pc:spChg>
        <pc:spChg chg="add mod">
          <ac:chgData name="Matthew Weber" userId="cb8fa425-774b-40a7-b0f2-d5b57e79fa6f" providerId="ADAL" clId="{416331A4-5993-4ABC-9964-79E951A960A4}" dt="2024-07-12T18:37:55.459" v="5133" actId="1076"/>
          <ac:spMkLst>
            <pc:docMk/>
            <pc:sldMk cId="314473372" sldId="281"/>
            <ac:spMk id="3" creationId="{B588DA53-2D52-7CF9-9FAF-42A101900D31}"/>
          </ac:spMkLst>
        </pc:spChg>
        <pc:spChg chg="mod">
          <ac:chgData name="Matthew Weber" userId="cb8fa425-774b-40a7-b0f2-d5b57e79fa6f" providerId="ADAL" clId="{416331A4-5993-4ABC-9964-79E951A960A4}" dt="2024-07-12T18:35:43.725" v="4888" actId="14100"/>
          <ac:spMkLst>
            <pc:docMk/>
            <pc:sldMk cId="314473372" sldId="281"/>
            <ac:spMk id="4" creationId="{65ECD87A-DCCD-81F9-88EB-D08778CDAE02}"/>
          </ac:spMkLst>
        </pc:spChg>
        <pc:spChg chg="mod">
          <ac:chgData name="Matthew Weber" userId="cb8fa425-774b-40a7-b0f2-d5b57e79fa6f" providerId="ADAL" clId="{416331A4-5993-4ABC-9964-79E951A960A4}" dt="2024-07-12T18:37:51.195" v="5132" actId="20577"/>
          <ac:spMkLst>
            <pc:docMk/>
            <pc:sldMk cId="314473372" sldId="281"/>
            <ac:spMk id="5" creationId="{7AF545DB-22B2-2F93-3A67-F3BE21C798E1}"/>
          </ac:spMkLst>
        </pc:spChg>
        <pc:spChg chg="del">
          <ac:chgData name="Matthew Weber" userId="cb8fa425-774b-40a7-b0f2-d5b57e79fa6f" providerId="ADAL" clId="{416331A4-5993-4ABC-9964-79E951A960A4}" dt="2024-07-08T18:54:04.754" v="3150" actId="26606"/>
          <ac:spMkLst>
            <pc:docMk/>
            <pc:sldMk cId="314473372" sldId="281"/>
            <ac:spMk id="13" creationId="{0E3596DD-156A-473E-9BB3-C6A29F7574E9}"/>
          </ac:spMkLst>
        </pc:spChg>
        <pc:spChg chg="del">
          <ac:chgData name="Matthew Weber" userId="cb8fa425-774b-40a7-b0f2-d5b57e79fa6f" providerId="ADAL" clId="{416331A4-5993-4ABC-9964-79E951A960A4}" dt="2024-07-08T18:54:04.754" v="3150" actId="26606"/>
          <ac:spMkLst>
            <pc:docMk/>
            <pc:sldMk cId="314473372" sldId="281"/>
            <ac:spMk id="15" creationId="{2C46C4D6-C474-4E92-B52E-944C1118F7B6}"/>
          </ac:spMkLst>
        </pc:spChg>
        <pc:spChg chg="add del">
          <ac:chgData name="Matthew Weber" userId="cb8fa425-774b-40a7-b0f2-d5b57e79fa6f" providerId="ADAL" clId="{416331A4-5993-4ABC-9964-79E951A960A4}" dt="2024-07-08T18:54:40.390" v="3159" actId="26606"/>
          <ac:spMkLst>
            <pc:docMk/>
            <pc:sldMk cId="314473372" sldId="281"/>
            <ac:spMk id="1031" creationId="{5EF17487-C386-4F99-B5EB-4FD3DF4236B2}"/>
          </ac:spMkLst>
        </pc:spChg>
        <pc:spChg chg="add del">
          <ac:chgData name="Matthew Weber" userId="cb8fa425-774b-40a7-b0f2-d5b57e79fa6f" providerId="ADAL" clId="{416331A4-5993-4ABC-9964-79E951A960A4}" dt="2024-07-08T18:54:40.390" v="3159" actId="26606"/>
          <ac:spMkLst>
            <pc:docMk/>
            <pc:sldMk cId="314473372" sldId="281"/>
            <ac:spMk id="1033" creationId="{A0DE92DF-4769-4DE9-93FD-EE31271850CA}"/>
          </ac:spMkLst>
        </pc:spChg>
        <pc:spChg chg="add del">
          <ac:chgData name="Matthew Weber" userId="cb8fa425-774b-40a7-b0f2-d5b57e79fa6f" providerId="ADAL" clId="{416331A4-5993-4ABC-9964-79E951A960A4}" dt="2024-07-09T18:14:44.587" v="3439" actId="26606"/>
          <ac:spMkLst>
            <pc:docMk/>
            <pc:sldMk cId="314473372" sldId="281"/>
            <ac:spMk id="1038" creationId="{0E3596DD-156A-473E-9BB3-C6A29F7574E9}"/>
          </ac:spMkLst>
        </pc:spChg>
        <pc:spChg chg="add del">
          <ac:chgData name="Matthew Weber" userId="cb8fa425-774b-40a7-b0f2-d5b57e79fa6f" providerId="ADAL" clId="{416331A4-5993-4ABC-9964-79E951A960A4}" dt="2024-07-09T18:14:44.587" v="3439" actId="26606"/>
          <ac:spMkLst>
            <pc:docMk/>
            <pc:sldMk cId="314473372" sldId="281"/>
            <ac:spMk id="1040" creationId="{2C46C4D6-C474-4E92-B52E-944C1118F7B6}"/>
          </ac:spMkLst>
        </pc:spChg>
        <pc:spChg chg="add del">
          <ac:chgData name="Matthew Weber" userId="cb8fa425-774b-40a7-b0f2-d5b57e79fa6f" providerId="ADAL" clId="{416331A4-5993-4ABC-9964-79E951A960A4}" dt="2024-07-09T18:15:38.537" v="3442" actId="26606"/>
          <ac:spMkLst>
            <pc:docMk/>
            <pc:sldMk cId="314473372" sldId="281"/>
            <ac:spMk id="1045" creationId="{F35DB090-93B5-4581-8D71-BB3839684BFF}"/>
          </ac:spMkLst>
        </pc:spChg>
        <pc:spChg chg="add del">
          <ac:chgData name="Matthew Weber" userId="cb8fa425-774b-40a7-b0f2-d5b57e79fa6f" providerId="ADAL" clId="{416331A4-5993-4ABC-9964-79E951A960A4}" dt="2024-07-09T18:15:38.537" v="3442" actId="26606"/>
          <ac:spMkLst>
            <pc:docMk/>
            <pc:sldMk cId="314473372" sldId="281"/>
            <ac:spMk id="1047" creationId="{A0DE92DF-4769-4DE9-93FD-EE31271850CA}"/>
          </ac:spMkLst>
        </pc:spChg>
        <pc:spChg chg="add">
          <ac:chgData name="Matthew Weber" userId="cb8fa425-774b-40a7-b0f2-d5b57e79fa6f" providerId="ADAL" clId="{416331A4-5993-4ABC-9964-79E951A960A4}" dt="2024-07-09T18:15:38.537" v="3442" actId="26606"/>
          <ac:spMkLst>
            <pc:docMk/>
            <pc:sldMk cId="314473372" sldId="281"/>
            <ac:spMk id="1052" creationId="{5EF17487-C386-4F99-B5EB-4FD3DF4236B2}"/>
          </ac:spMkLst>
        </pc:spChg>
        <pc:spChg chg="add">
          <ac:chgData name="Matthew Weber" userId="cb8fa425-774b-40a7-b0f2-d5b57e79fa6f" providerId="ADAL" clId="{416331A4-5993-4ABC-9964-79E951A960A4}" dt="2024-07-09T18:15:38.537" v="3442" actId="26606"/>
          <ac:spMkLst>
            <pc:docMk/>
            <pc:sldMk cId="314473372" sldId="281"/>
            <ac:spMk id="1054" creationId="{A0DE92DF-4769-4DE9-93FD-EE31271850CA}"/>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del mod ord">
          <ac:chgData name="Matthew Weber" userId="cb8fa425-774b-40a7-b0f2-d5b57e79fa6f" providerId="ADAL" clId="{416331A4-5993-4ABC-9964-79E951A960A4}" dt="2024-07-08T18:54:36.720" v="3158" actId="478"/>
          <ac:picMkLst>
            <pc:docMk/>
            <pc:sldMk cId="314473372" sldId="281"/>
            <ac:picMk id="9" creationId="{9616116C-E851-495C-8F0B-648F6141395D}"/>
          </ac:picMkLst>
        </pc:picChg>
        <pc:picChg chg="add del mod ord">
          <ac:chgData name="Matthew Weber" userId="cb8fa425-774b-40a7-b0f2-d5b57e79fa6f" providerId="ADAL" clId="{416331A4-5993-4ABC-9964-79E951A960A4}" dt="2024-07-09T18:14:47.641" v="3440" actId="478"/>
          <ac:picMkLst>
            <pc:docMk/>
            <pc:sldMk cId="314473372" sldId="281"/>
            <ac:picMk id="1026" creationId="{5488D883-9D38-2563-58A2-CBB72B7B7C52}"/>
          </ac:picMkLst>
        </pc:picChg>
        <pc:picChg chg="add del mod">
          <ac:chgData name="Matthew Weber" userId="cb8fa425-774b-40a7-b0f2-d5b57e79fa6f" providerId="ADAL" clId="{416331A4-5993-4ABC-9964-79E951A960A4}" dt="2024-07-09T18:15:47.064" v="3445" actId="1076"/>
          <ac:picMkLst>
            <pc:docMk/>
            <pc:sldMk cId="314473372" sldId="281"/>
            <ac:picMk id="1027" creationId="{9413BA98-9D9D-4952-9528-5C09A63F1322}"/>
          </ac:picMkLst>
        </pc:picChg>
        <pc:picChg chg="add mod">
          <ac:chgData name="Matthew Weber" userId="cb8fa425-774b-40a7-b0f2-d5b57e79fa6f" providerId="ADAL" clId="{416331A4-5993-4ABC-9964-79E951A960A4}" dt="2024-07-09T18:15:54.887" v="3447" actId="14100"/>
          <ac:picMkLst>
            <pc:docMk/>
            <pc:sldMk cId="314473372" sldId="281"/>
            <ac:picMk id="1028" creationId="{DCE0D907-BF5E-C969-44A3-6737619D06E2}"/>
          </ac:picMkLst>
        </pc:picChg>
      </pc:sldChg>
      <pc:sldChg chg="addSp delSp modSp add mod">
        <pc:chgData name="Matthew Weber" userId="cb8fa425-774b-40a7-b0f2-d5b57e79fa6f" providerId="ADAL" clId="{416331A4-5993-4ABC-9964-79E951A960A4}" dt="2024-07-12T18:46:03.523" v="5318" actId="20577"/>
        <pc:sldMkLst>
          <pc:docMk/>
          <pc:sldMk cId="3184186270" sldId="282"/>
        </pc:sldMkLst>
        <pc:spChg chg="add mod">
          <ac:chgData name="Matthew Weber" userId="cb8fa425-774b-40a7-b0f2-d5b57e79fa6f" providerId="ADAL" clId="{416331A4-5993-4ABC-9964-79E951A960A4}" dt="2024-07-10T18:06:43.795" v="3470" actId="1076"/>
          <ac:spMkLst>
            <pc:docMk/>
            <pc:sldMk cId="3184186270" sldId="282"/>
            <ac:spMk id="2" creationId="{4820BC59-EB6E-E020-FA9E-EA435D745D13}"/>
          </ac:spMkLst>
        </pc:spChg>
        <pc:spChg chg="add mod">
          <ac:chgData name="Matthew Weber" userId="cb8fa425-774b-40a7-b0f2-d5b57e79fa6f" providerId="ADAL" clId="{416331A4-5993-4ABC-9964-79E951A960A4}" dt="2024-07-10T18:09:46.966" v="3488" actId="14100"/>
          <ac:spMkLst>
            <pc:docMk/>
            <pc:sldMk cId="3184186270" sldId="282"/>
            <ac:spMk id="3" creationId="{169AB2C9-1C3D-D9E3-F26D-B990959898ED}"/>
          </ac:spMkLst>
        </pc:spChg>
        <pc:spChg chg="mod">
          <ac:chgData name="Matthew Weber" userId="cb8fa425-774b-40a7-b0f2-d5b57e79fa6f" providerId="ADAL" clId="{416331A4-5993-4ABC-9964-79E951A960A4}" dt="2024-07-12T18:44:59.515" v="5194" actId="1076"/>
          <ac:spMkLst>
            <pc:docMk/>
            <pc:sldMk cId="3184186270" sldId="282"/>
            <ac:spMk id="4" creationId="{65ECD87A-DCCD-81F9-88EB-D08778CDAE02}"/>
          </ac:spMkLst>
        </pc:spChg>
        <pc:spChg chg="mod">
          <ac:chgData name="Matthew Weber" userId="cb8fa425-774b-40a7-b0f2-d5b57e79fa6f" providerId="ADAL" clId="{416331A4-5993-4ABC-9964-79E951A960A4}" dt="2024-07-12T18:46:03.523" v="5318" actId="20577"/>
          <ac:spMkLst>
            <pc:docMk/>
            <pc:sldMk cId="3184186270" sldId="282"/>
            <ac:spMk id="5" creationId="{7AF545DB-22B2-2F93-3A67-F3BE21C798E1}"/>
          </ac:spMkLst>
        </pc:spChg>
        <pc:spChg chg="add mod">
          <ac:chgData name="Matthew Weber" userId="cb8fa425-774b-40a7-b0f2-d5b57e79fa6f" providerId="ADAL" clId="{416331A4-5993-4ABC-9964-79E951A960A4}" dt="2024-07-10T18:09:33.812" v="3486" actId="14100"/>
          <ac:spMkLst>
            <pc:docMk/>
            <pc:sldMk cId="3184186270" sldId="282"/>
            <ac:spMk id="6" creationId="{67E61A35-4E74-43C4-CFDB-4FF95B38B220}"/>
          </ac:spMkLst>
        </pc:spChg>
        <pc:spChg chg="del">
          <ac:chgData name="Matthew Weber" userId="cb8fa425-774b-40a7-b0f2-d5b57e79fa6f" providerId="ADAL" clId="{416331A4-5993-4ABC-9964-79E951A960A4}" dt="2024-07-08T18:54:49.993" v="3162" actId="26606"/>
          <ac:spMkLst>
            <pc:docMk/>
            <pc:sldMk cId="3184186270" sldId="282"/>
            <ac:spMk id="1031" creationId="{5EF17487-C386-4F99-B5EB-4FD3DF4236B2}"/>
          </ac:spMkLst>
        </pc:spChg>
        <pc:spChg chg="del">
          <ac:chgData name="Matthew Weber" userId="cb8fa425-774b-40a7-b0f2-d5b57e79fa6f" providerId="ADAL" clId="{416331A4-5993-4ABC-9964-79E951A960A4}" dt="2024-07-08T18:54:49.993" v="3162" actId="26606"/>
          <ac:spMkLst>
            <pc:docMk/>
            <pc:sldMk cId="3184186270" sldId="282"/>
            <ac:spMk id="1033" creationId="{A0DE92DF-4769-4DE9-93FD-EE31271850CA}"/>
          </ac:spMkLst>
        </pc:spChg>
        <pc:spChg chg="add">
          <ac:chgData name="Matthew Weber" userId="cb8fa425-774b-40a7-b0f2-d5b57e79fa6f" providerId="ADAL" clId="{416331A4-5993-4ABC-9964-79E951A960A4}" dt="2024-07-08T18:54:49.993" v="3162" actId="26606"/>
          <ac:spMkLst>
            <pc:docMk/>
            <pc:sldMk cId="3184186270" sldId="282"/>
            <ac:spMk id="1038" creationId="{0E3596DD-156A-473E-9BB3-C6A29F7574E9}"/>
          </ac:spMkLst>
        </pc:spChg>
        <pc:spChg chg="add">
          <ac:chgData name="Matthew Weber" userId="cb8fa425-774b-40a7-b0f2-d5b57e79fa6f" providerId="ADAL" clId="{416331A4-5993-4ABC-9964-79E951A960A4}" dt="2024-07-08T18:54:49.993" v="3162" actId="26606"/>
          <ac:spMkLst>
            <pc:docMk/>
            <pc:sldMk cId="3184186270" sldId="282"/>
            <ac:spMk id="1040" creationId="{2C46C4D6-C474-4E92-B52E-944C1118F7B6}"/>
          </ac:spMkLst>
        </pc:spChg>
        <pc:picChg chg="mod">
          <ac:chgData name="Matthew Weber" userId="cb8fa425-774b-40a7-b0f2-d5b57e79fa6f" providerId="ADAL" clId="{416331A4-5993-4ABC-9964-79E951A960A4}" dt="2024-07-10T18:09:33.812" v="3486" actId="14100"/>
          <ac:picMkLst>
            <pc:docMk/>
            <pc:sldMk cId="3184186270" sldId="282"/>
            <ac:picMk id="9" creationId="{9616116C-E851-495C-8F0B-648F6141395D}"/>
          </ac:picMkLst>
        </pc:picChg>
        <pc:picChg chg="del">
          <ac:chgData name="Matthew Weber" userId="cb8fa425-774b-40a7-b0f2-d5b57e79fa6f" providerId="ADAL" clId="{416331A4-5993-4ABC-9964-79E951A960A4}" dt="2024-07-08T18:54:47.903" v="3161" actId="478"/>
          <ac:picMkLst>
            <pc:docMk/>
            <pc:sldMk cId="3184186270" sldId="282"/>
            <ac:picMk id="1026" creationId="{5488D883-9D38-2563-58A2-CBB72B7B7C52}"/>
          </ac:picMkLst>
        </pc:picChg>
      </pc:sldChg>
      <pc:sldChg chg="new del">
        <pc:chgData name="Matthew Weber" userId="cb8fa425-774b-40a7-b0f2-d5b57e79fa6f" providerId="ADAL" clId="{416331A4-5993-4ABC-9964-79E951A960A4}" dt="2024-07-08T18:54:14.150" v="3152" actId="2696"/>
        <pc:sldMkLst>
          <pc:docMk/>
          <pc:sldMk cId="4153897332" sldId="282"/>
        </pc:sldMkLst>
      </pc:sldChg>
      <pc:sldChg chg="delSp modSp add mod">
        <pc:chgData name="Matthew Weber" userId="cb8fa425-774b-40a7-b0f2-d5b57e79fa6f" providerId="ADAL" clId="{416331A4-5993-4ABC-9964-79E951A960A4}" dt="2024-07-12T19:20:26.336" v="5808" actId="478"/>
        <pc:sldMkLst>
          <pc:docMk/>
          <pc:sldMk cId="4146038603" sldId="283"/>
        </pc:sldMkLst>
        <pc:spChg chg="mod">
          <ac:chgData name="Matthew Weber" userId="cb8fa425-774b-40a7-b0f2-d5b57e79fa6f" providerId="ADAL" clId="{416331A4-5993-4ABC-9964-79E951A960A4}" dt="2024-07-12T19:17:39.092" v="5807" actId="20577"/>
          <ac:spMkLst>
            <pc:docMk/>
            <pc:sldMk cId="4146038603" sldId="283"/>
            <ac:spMk id="5" creationId="{9F2E546D-2D7F-EF7F-0E83-FF8F5B224DFF}"/>
          </ac:spMkLst>
        </pc:spChg>
        <pc:spChg chg="del">
          <ac:chgData name="Matthew Weber" userId="cb8fa425-774b-40a7-b0f2-d5b57e79fa6f" providerId="ADAL" clId="{416331A4-5993-4ABC-9964-79E951A960A4}" dt="2024-07-12T19:20:26.336" v="5808" actId="478"/>
          <ac:spMkLst>
            <pc:docMk/>
            <pc:sldMk cId="4146038603" sldId="283"/>
            <ac:spMk id="8" creationId="{E2A4F7DD-677D-A38C-051F-026B88F1C4DB}"/>
          </ac:spMkLst>
        </pc:spChg>
      </pc:sldChg>
      <pc:sldChg chg="addSp delSp modSp add mod">
        <pc:chgData name="Matthew Weber" userId="cb8fa425-774b-40a7-b0f2-d5b57e79fa6f" providerId="ADAL" clId="{416331A4-5993-4ABC-9964-79E951A960A4}" dt="2024-07-12T19:13:54.727" v="5578" actId="20577"/>
        <pc:sldMkLst>
          <pc:docMk/>
          <pc:sldMk cId="3952998100" sldId="284"/>
        </pc:sldMkLst>
        <pc:spChg chg="add mod">
          <ac:chgData name="Matthew Weber" userId="cb8fa425-774b-40a7-b0f2-d5b57e79fa6f" providerId="ADAL" clId="{416331A4-5993-4ABC-9964-79E951A960A4}" dt="2024-07-08T19:01:59.389" v="3412" actId="14100"/>
          <ac:spMkLst>
            <pc:docMk/>
            <pc:sldMk cId="3952998100" sldId="284"/>
            <ac:spMk id="3" creationId="{5B81437B-4554-0CC5-672E-F448A161208B}"/>
          </ac:spMkLst>
        </pc:spChg>
        <pc:spChg chg="mod">
          <ac:chgData name="Matthew Weber" userId="cb8fa425-774b-40a7-b0f2-d5b57e79fa6f" providerId="ADAL" clId="{416331A4-5993-4ABC-9964-79E951A960A4}" dt="2024-07-12T19:13:47.278" v="5572"/>
          <ac:spMkLst>
            <pc:docMk/>
            <pc:sldMk cId="3952998100" sldId="284"/>
            <ac:spMk id="4" creationId="{9E5F1471-65BB-8F20-076C-32DEF2B68C92}"/>
          </ac:spMkLst>
        </pc:spChg>
        <pc:spChg chg="mod">
          <ac:chgData name="Matthew Weber" userId="cb8fa425-774b-40a7-b0f2-d5b57e79fa6f" providerId="ADAL" clId="{416331A4-5993-4ABC-9964-79E951A960A4}" dt="2024-07-12T19:13:54.727" v="5578" actId="20577"/>
          <ac:spMkLst>
            <pc:docMk/>
            <pc:sldMk cId="3952998100" sldId="284"/>
            <ac:spMk id="5" creationId="{9F2E546D-2D7F-EF7F-0E83-FF8F5B224DFF}"/>
          </ac:spMkLst>
        </pc:spChg>
        <pc:picChg chg="add mod">
          <ac:chgData name="Matthew Weber" userId="cb8fa425-774b-40a7-b0f2-d5b57e79fa6f" providerId="ADAL" clId="{416331A4-5993-4ABC-9964-79E951A960A4}" dt="2024-07-08T19:01:49.335" v="3409" actId="1076"/>
          <ac:picMkLst>
            <pc:docMk/>
            <pc:sldMk cId="3952998100" sldId="284"/>
            <ac:picMk id="2" creationId="{CB902248-19D0-10EF-33C6-8B9E6DB6599A}"/>
          </ac:picMkLst>
        </pc:picChg>
        <pc:picChg chg="del">
          <ac:chgData name="Matthew Weber" userId="cb8fa425-774b-40a7-b0f2-d5b57e79fa6f" providerId="ADAL" clId="{416331A4-5993-4ABC-9964-79E951A960A4}" dt="2024-07-08T19:00:12.886" v="3401" actId="478"/>
          <ac:picMkLst>
            <pc:docMk/>
            <pc:sldMk cId="3952998100" sldId="284"/>
            <ac:picMk id="2050" creationId="{47D55F39-C078-E850-48AD-23C49E432BC1}"/>
          </ac:picMkLst>
        </pc:picChg>
        <pc:picChg chg="del">
          <ac:chgData name="Matthew Weber" userId="cb8fa425-774b-40a7-b0f2-d5b57e79fa6f" providerId="ADAL" clId="{416331A4-5993-4ABC-9964-79E951A960A4}" dt="2024-07-08T19:00:14.043" v="3402" actId="478"/>
          <ac:picMkLst>
            <pc:docMk/>
            <pc:sldMk cId="3952998100" sldId="284"/>
            <ac:picMk id="2051" creationId="{93107DF9-3647-D1DD-AE16-370DFC2B33ED}"/>
          </ac:picMkLst>
        </pc:picChg>
      </pc:sldChg>
      <pc:sldChg chg="modSp add mod">
        <pc:chgData name="Matthew Weber" userId="cb8fa425-774b-40a7-b0f2-d5b57e79fa6f" providerId="ADAL" clId="{416331A4-5993-4ABC-9964-79E951A960A4}" dt="2024-07-12T18:30:33.345" v="4672" actId="20577"/>
        <pc:sldMkLst>
          <pc:docMk/>
          <pc:sldMk cId="1780769540" sldId="285"/>
        </pc:sldMkLst>
        <pc:spChg chg="mod">
          <ac:chgData name="Matthew Weber" userId="cb8fa425-774b-40a7-b0f2-d5b57e79fa6f" providerId="ADAL" clId="{416331A4-5993-4ABC-9964-79E951A960A4}" dt="2024-07-12T18:29:56.354" v="4611" actId="20577"/>
          <ac:spMkLst>
            <pc:docMk/>
            <pc:sldMk cId="1780769540" sldId="285"/>
            <ac:spMk id="4" creationId="{65ECD87A-DCCD-81F9-88EB-D08778CDAE02}"/>
          </ac:spMkLst>
        </pc:spChg>
        <pc:spChg chg="mod">
          <ac:chgData name="Matthew Weber" userId="cb8fa425-774b-40a7-b0f2-d5b57e79fa6f" providerId="ADAL" clId="{416331A4-5993-4ABC-9964-79E951A960A4}" dt="2024-07-12T18:30:33.345" v="4672" actId="20577"/>
          <ac:spMkLst>
            <pc:docMk/>
            <pc:sldMk cId="1780769540" sldId="285"/>
            <ac:spMk id="5" creationId="{7AF545DB-22B2-2F93-3A67-F3BE21C798E1}"/>
          </ac:spMkLst>
        </pc:spChg>
      </pc:sldChg>
      <pc:sldChg chg="addSp delSp modSp add mod">
        <pc:chgData name="Matthew Weber" userId="cb8fa425-774b-40a7-b0f2-d5b57e79fa6f" providerId="ADAL" clId="{416331A4-5993-4ABC-9964-79E951A960A4}" dt="2024-07-12T18:27:28.888" v="4394" actId="478"/>
        <pc:sldMkLst>
          <pc:docMk/>
          <pc:sldMk cId="3807036028" sldId="286"/>
        </pc:sldMkLst>
        <pc:spChg chg="del">
          <ac:chgData name="Matthew Weber" userId="cb8fa425-774b-40a7-b0f2-d5b57e79fa6f" providerId="ADAL" clId="{416331A4-5993-4ABC-9964-79E951A960A4}" dt="2024-07-12T18:27:19.952" v="4390" actId="478"/>
          <ac:spMkLst>
            <pc:docMk/>
            <pc:sldMk cId="3807036028" sldId="286"/>
            <ac:spMk id="5" creationId="{A396B25C-6CA6-8604-7851-0C719FDF0968}"/>
          </ac:spMkLst>
        </pc:spChg>
        <pc:spChg chg="add mod">
          <ac:chgData name="Matthew Weber" userId="cb8fa425-774b-40a7-b0f2-d5b57e79fa6f" providerId="ADAL" clId="{416331A4-5993-4ABC-9964-79E951A960A4}" dt="2024-07-12T18:27:25.401" v="4392" actId="14100"/>
          <ac:spMkLst>
            <pc:docMk/>
            <pc:sldMk cId="3807036028" sldId="286"/>
            <ac:spMk id="6" creationId="{CB2C0059-CB8E-7587-6EC9-17ADC7DEA710}"/>
          </ac:spMkLst>
        </pc:spChg>
        <pc:spChg chg="del">
          <ac:chgData name="Matthew Weber" userId="cb8fa425-774b-40a7-b0f2-d5b57e79fa6f" providerId="ADAL" clId="{416331A4-5993-4ABC-9964-79E951A960A4}" dt="2024-07-12T18:27:28.888" v="4394" actId="478"/>
          <ac:spMkLst>
            <pc:docMk/>
            <pc:sldMk cId="3807036028" sldId="286"/>
            <ac:spMk id="8" creationId="{ACE3DD40-6EB0-E387-2AC2-67F2C428EAE8}"/>
          </ac:spMkLst>
        </pc:spChg>
        <pc:picChg chg="del">
          <ac:chgData name="Matthew Weber" userId="cb8fa425-774b-40a7-b0f2-d5b57e79fa6f" providerId="ADAL" clId="{416331A4-5993-4ABC-9964-79E951A960A4}" dt="2024-07-12T18:27:21.621" v="4391" actId="478"/>
          <ac:picMkLst>
            <pc:docMk/>
            <pc:sldMk cId="3807036028" sldId="286"/>
            <ac:picMk id="3" creationId="{D2060EE5-1932-9815-381A-6279F1F8EB6E}"/>
          </ac:picMkLst>
        </pc:picChg>
        <pc:picChg chg="del">
          <ac:chgData name="Matthew Weber" userId="cb8fa425-774b-40a7-b0f2-d5b57e79fa6f" providerId="ADAL" clId="{416331A4-5993-4ABC-9964-79E951A960A4}" dt="2024-07-12T18:27:26.437" v="4393" actId="478"/>
          <ac:picMkLst>
            <pc:docMk/>
            <pc:sldMk cId="3807036028" sldId="286"/>
            <ac:picMk id="7" creationId="{09022F99-182F-8252-A6A8-8520DED84B7C}"/>
          </ac:picMkLst>
        </pc:pic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93158930-4EFE-4C20-8959-1309B5FCB2F6}"/>
    <pc:docChg chg="undo custSel modSld">
      <pc:chgData name="Matthew Weber" userId="cb8fa425-774b-40a7-b0f2-d5b57e79fa6f" providerId="ADAL" clId="{93158930-4EFE-4C20-8959-1309B5FCB2F6}" dt="2024-08-20T17:58:57.885" v="171" actId="20577"/>
      <pc:docMkLst>
        <pc:docMk/>
      </pc:docMkLst>
      <pc:sldChg chg="addSp modSp">
        <pc:chgData name="Matthew Weber" userId="cb8fa425-774b-40a7-b0f2-d5b57e79fa6f" providerId="ADAL" clId="{93158930-4EFE-4C20-8959-1309B5FCB2F6}" dt="2024-08-20T16:57:32.119" v="0" actId="164"/>
        <pc:sldMkLst>
          <pc:docMk/>
          <pc:sldMk cId="3183407483" sldId="262"/>
        </pc:sldMkLst>
        <pc:spChg chg="mod">
          <ac:chgData name="Matthew Weber" userId="cb8fa425-774b-40a7-b0f2-d5b57e79fa6f" providerId="ADAL" clId="{93158930-4EFE-4C20-8959-1309B5FCB2F6}" dt="2024-08-20T16:57:32.119" v="0" actId="164"/>
          <ac:spMkLst>
            <pc:docMk/>
            <pc:sldMk cId="3183407483" sldId="262"/>
            <ac:spMk id="10" creationId="{14DF519F-C208-6664-1520-FD7815DEB471}"/>
          </ac:spMkLst>
        </pc:spChg>
        <pc:grpChg chg="add mod">
          <ac:chgData name="Matthew Weber" userId="cb8fa425-774b-40a7-b0f2-d5b57e79fa6f" providerId="ADAL" clId="{93158930-4EFE-4C20-8959-1309B5FCB2F6}" dt="2024-08-20T16:57:32.119" v="0" actId="164"/>
          <ac:grpSpMkLst>
            <pc:docMk/>
            <pc:sldMk cId="3183407483" sldId="262"/>
            <ac:grpSpMk id="4" creationId="{FB2E79CA-8C58-A475-74D9-3AD721AC7273}"/>
          </ac:grpSpMkLst>
        </pc:grpChg>
        <pc:picChg chg="mod">
          <ac:chgData name="Matthew Weber" userId="cb8fa425-774b-40a7-b0f2-d5b57e79fa6f" providerId="ADAL" clId="{93158930-4EFE-4C20-8959-1309B5FCB2F6}" dt="2024-08-20T16:57:32.119" v="0" actId="164"/>
          <ac:picMkLst>
            <pc:docMk/>
            <pc:sldMk cId="3183407483" sldId="262"/>
            <ac:picMk id="9" creationId="{194D4488-E087-472B-1A0F-8048AD5BA807}"/>
          </ac:picMkLst>
        </pc:picChg>
      </pc:sldChg>
      <pc:sldChg chg="addSp modSp mod">
        <pc:chgData name="Matthew Weber" userId="cb8fa425-774b-40a7-b0f2-d5b57e79fa6f" providerId="ADAL" clId="{93158930-4EFE-4C20-8959-1309B5FCB2F6}" dt="2024-08-20T17:04:11.702" v="2" actId="207"/>
        <pc:sldMkLst>
          <pc:docMk/>
          <pc:sldMk cId="1355892443" sldId="263"/>
        </pc:sldMkLst>
        <pc:spChg chg="mod">
          <ac:chgData name="Matthew Weber" userId="cb8fa425-774b-40a7-b0f2-d5b57e79fa6f" providerId="ADAL" clId="{93158930-4EFE-4C20-8959-1309B5FCB2F6}" dt="2024-08-20T17:04:11.702" v="2" actId="207"/>
          <ac:spMkLst>
            <pc:docMk/>
            <pc:sldMk cId="1355892443" sldId="263"/>
            <ac:spMk id="8" creationId="{ACE3DD40-6EB0-E387-2AC2-67F2C428EAE8}"/>
          </ac:spMkLst>
        </pc:spChg>
        <pc:grpChg chg="add mod">
          <ac:chgData name="Matthew Weber" userId="cb8fa425-774b-40a7-b0f2-d5b57e79fa6f" providerId="ADAL" clId="{93158930-4EFE-4C20-8959-1309B5FCB2F6}" dt="2024-08-20T17:03:02.761" v="1" actId="164"/>
          <ac:grpSpMkLst>
            <pc:docMk/>
            <pc:sldMk cId="1355892443" sldId="263"/>
            <ac:grpSpMk id="2" creationId="{896ACCA5-A234-0B30-AF73-083D53620E70}"/>
          </ac:grpSpMkLst>
        </pc:grpChg>
        <pc:picChg chg="mod">
          <ac:chgData name="Matthew Weber" userId="cb8fa425-774b-40a7-b0f2-d5b57e79fa6f" providerId="ADAL" clId="{93158930-4EFE-4C20-8959-1309B5FCB2F6}" dt="2024-08-20T17:03:02.761" v="1" actId="164"/>
          <ac:picMkLst>
            <pc:docMk/>
            <pc:sldMk cId="1355892443" sldId="263"/>
            <ac:picMk id="3" creationId="{D2060EE5-1932-9815-381A-6279F1F8EB6E}"/>
          </ac:picMkLst>
        </pc:picChg>
        <pc:picChg chg="mod">
          <ac:chgData name="Matthew Weber" userId="cb8fa425-774b-40a7-b0f2-d5b57e79fa6f" providerId="ADAL" clId="{93158930-4EFE-4C20-8959-1309B5FCB2F6}" dt="2024-08-20T17:03:02.761" v="1" actId="164"/>
          <ac:picMkLst>
            <pc:docMk/>
            <pc:sldMk cId="1355892443" sldId="263"/>
            <ac:picMk id="7" creationId="{09022F99-182F-8252-A6A8-8520DED84B7C}"/>
          </ac:picMkLst>
        </pc:picChg>
      </pc:sldChg>
      <pc:sldChg chg="modSp mod">
        <pc:chgData name="Matthew Weber" userId="cb8fa425-774b-40a7-b0f2-d5b57e79fa6f" providerId="ADAL" clId="{93158930-4EFE-4C20-8959-1309B5FCB2F6}" dt="2024-08-20T17:46:43.133" v="83" actId="1076"/>
        <pc:sldMkLst>
          <pc:docMk/>
          <pc:sldMk cId="379908706" sldId="268"/>
        </pc:sldMkLst>
        <pc:spChg chg="mod">
          <ac:chgData name="Matthew Weber" userId="cb8fa425-774b-40a7-b0f2-d5b57e79fa6f" providerId="ADAL" clId="{93158930-4EFE-4C20-8959-1309B5FCB2F6}" dt="2024-08-20T17:44:11.739" v="77" actId="20577"/>
          <ac:spMkLst>
            <pc:docMk/>
            <pc:sldMk cId="379908706" sldId="268"/>
            <ac:spMk id="5" creationId="{3D0DD78E-535D-B2F4-A757-B2D9C78E1DD1}"/>
          </ac:spMkLst>
        </pc:spChg>
        <pc:spChg chg="mod">
          <ac:chgData name="Matthew Weber" userId="cb8fa425-774b-40a7-b0f2-d5b57e79fa6f" providerId="ADAL" clId="{93158930-4EFE-4C20-8959-1309B5FCB2F6}" dt="2024-08-20T17:46:43.133" v="83" actId="1076"/>
          <ac:spMkLst>
            <pc:docMk/>
            <pc:sldMk cId="379908706" sldId="268"/>
            <ac:spMk id="14" creationId="{FA047969-4588-D1ED-EDB3-D8BFB55554F3}"/>
          </ac:spMkLst>
        </pc:spChg>
      </pc:sldChg>
      <pc:sldChg chg="addSp modSp mod">
        <pc:chgData name="Matthew Weber" userId="cb8fa425-774b-40a7-b0f2-d5b57e79fa6f" providerId="ADAL" clId="{93158930-4EFE-4C20-8959-1309B5FCB2F6}" dt="2024-08-20T17:49:10.041" v="89" actId="14100"/>
        <pc:sldMkLst>
          <pc:docMk/>
          <pc:sldMk cId="665995654" sldId="269"/>
        </pc:sldMkLst>
        <pc:spChg chg="mod">
          <ac:chgData name="Matthew Weber" userId="cb8fa425-774b-40a7-b0f2-d5b57e79fa6f" providerId="ADAL" clId="{93158930-4EFE-4C20-8959-1309B5FCB2F6}" dt="2024-08-20T17:48:14.537" v="86" actId="164"/>
          <ac:spMkLst>
            <pc:docMk/>
            <pc:sldMk cId="665995654" sldId="269"/>
            <ac:spMk id="2" creationId="{927DF55E-5B06-8FEF-A887-86842C88D063}"/>
          </ac:spMkLst>
        </pc:spChg>
        <pc:spChg chg="mod">
          <ac:chgData name="Matthew Weber" userId="cb8fa425-774b-40a7-b0f2-d5b57e79fa6f" providerId="ADAL" clId="{93158930-4EFE-4C20-8959-1309B5FCB2F6}" dt="2024-08-20T17:49:10.041" v="89" actId="14100"/>
          <ac:spMkLst>
            <pc:docMk/>
            <pc:sldMk cId="665995654" sldId="269"/>
            <ac:spMk id="8" creationId="{6E086CDC-CB4F-A38C-A18E-1D30BBB0C9FD}"/>
          </ac:spMkLst>
        </pc:spChg>
        <pc:grpChg chg="add mod">
          <ac:chgData name="Matthew Weber" userId="cb8fa425-774b-40a7-b0f2-d5b57e79fa6f" providerId="ADAL" clId="{93158930-4EFE-4C20-8959-1309B5FCB2F6}" dt="2024-08-20T17:49:06.477" v="88" actId="14100"/>
          <ac:grpSpMkLst>
            <pc:docMk/>
            <pc:sldMk cId="665995654" sldId="269"/>
            <ac:grpSpMk id="3" creationId="{8B80C28F-7C10-E82D-B218-7ACBF7E23715}"/>
          </ac:grpSpMkLst>
        </pc:grpChg>
        <pc:grpChg chg="mod">
          <ac:chgData name="Matthew Weber" userId="cb8fa425-774b-40a7-b0f2-d5b57e79fa6f" providerId="ADAL" clId="{93158930-4EFE-4C20-8959-1309B5FCB2F6}" dt="2024-08-20T17:48:14.537" v="86" actId="164"/>
          <ac:grpSpMkLst>
            <pc:docMk/>
            <pc:sldMk cId="665995654" sldId="269"/>
            <ac:grpSpMk id="6" creationId="{A7FEF86A-9A05-3E2E-098C-69CDE5581E09}"/>
          </ac:grpSpMkLst>
        </pc:grpChg>
      </pc:sldChg>
      <pc:sldChg chg="modSp mod">
        <pc:chgData name="Matthew Weber" userId="cb8fa425-774b-40a7-b0f2-d5b57e79fa6f" providerId="ADAL" clId="{93158930-4EFE-4C20-8959-1309B5FCB2F6}" dt="2024-08-20T17:09:20.402" v="6" actId="1036"/>
        <pc:sldMkLst>
          <pc:docMk/>
          <pc:sldMk cId="97877984" sldId="273"/>
        </pc:sldMkLst>
        <pc:spChg chg="mod">
          <ac:chgData name="Matthew Weber" userId="cb8fa425-774b-40a7-b0f2-d5b57e79fa6f" providerId="ADAL" clId="{93158930-4EFE-4C20-8959-1309B5FCB2F6}" dt="2024-08-20T17:08:03.748" v="5" actId="14100"/>
          <ac:spMkLst>
            <pc:docMk/>
            <pc:sldMk cId="97877984" sldId="273"/>
            <ac:spMk id="8" creationId="{54659FC9-515C-20A3-506C-52435F73E5F6}"/>
          </ac:spMkLst>
        </pc:spChg>
        <pc:grpChg chg="mod">
          <ac:chgData name="Matthew Weber" userId="cb8fa425-774b-40a7-b0f2-d5b57e79fa6f" providerId="ADAL" clId="{93158930-4EFE-4C20-8959-1309B5FCB2F6}" dt="2024-08-20T17:09:20.402" v="6" actId="1036"/>
          <ac:grpSpMkLst>
            <pc:docMk/>
            <pc:sldMk cId="97877984" sldId="273"/>
            <ac:grpSpMk id="2" creationId="{99C111FD-3D91-BD25-E28E-F87F51E0F0A2}"/>
          </ac:grpSpMkLst>
        </pc:grpChg>
      </pc:sldChg>
      <pc:sldChg chg="addSp modSp mod">
        <pc:chgData name="Matthew Weber" userId="cb8fa425-774b-40a7-b0f2-d5b57e79fa6f" providerId="ADAL" clId="{93158930-4EFE-4C20-8959-1309B5FCB2F6}" dt="2024-08-20T17:17:29.369" v="13" actId="207"/>
        <pc:sldMkLst>
          <pc:docMk/>
          <pc:sldMk cId="89935044" sldId="274"/>
        </pc:sldMkLst>
        <pc:spChg chg="mod ord">
          <ac:chgData name="Matthew Weber" userId="cb8fa425-774b-40a7-b0f2-d5b57e79fa6f" providerId="ADAL" clId="{93158930-4EFE-4C20-8959-1309B5FCB2F6}" dt="2024-08-20T17:16:14.167" v="12" actId="164"/>
          <ac:spMkLst>
            <pc:docMk/>
            <pc:sldMk cId="89935044" sldId="274"/>
            <ac:spMk id="3" creationId="{0848F5D0-E5E6-5DF5-C4A5-BCB6008169B8}"/>
          </ac:spMkLst>
        </pc:spChg>
        <pc:spChg chg="mod">
          <ac:chgData name="Matthew Weber" userId="cb8fa425-774b-40a7-b0f2-d5b57e79fa6f" providerId="ADAL" clId="{93158930-4EFE-4C20-8959-1309B5FCB2F6}" dt="2024-08-20T17:17:29.369" v="13" actId="207"/>
          <ac:spMkLst>
            <pc:docMk/>
            <pc:sldMk cId="89935044" sldId="274"/>
            <ac:spMk id="9" creationId="{B516A34F-CF55-40BA-4615-9BEBA08AB2C8}"/>
          </ac:spMkLst>
        </pc:spChg>
        <pc:grpChg chg="add mod">
          <ac:chgData name="Matthew Weber" userId="cb8fa425-774b-40a7-b0f2-d5b57e79fa6f" providerId="ADAL" clId="{93158930-4EFE-4C20-8959-1309B5FCB2F6}" dt="2024-08-20T17:16:14.167" v="12" actId="164"/>
          <ac:grpSpMkLst>
            <pc:docMk/>
            <pc:sldMk cId="89935044" sldId="274"/>
            <ac:grpSpMk id="6" creationId="{49E0A6BA-36E6-F2C2-8197-1BA3CF4F9105}"/>
          </ac:grpSpMkLst>
        </pc:grpChg>
        <pc:grpChg chg="add mod">
          <ac:chgData name="Matthew Weber" userId="cb8fa425-774b-40a7-b0f2-d5b57e79fa6f" providerId="ADAL" clId="{93158930-4EFE-4C20-8959-1309B5FCB2F6}" dt="2024-08-20T17:16:14.167" v="12" actId="164"/>
          <ac:grpSpMkLst>
            <pc:docMk/>
            <pc:sldMk cId="89935044" sldId="274"/>
            <ac:grpSpMk id="7" creationId="{5D44D6C5-B001-B90D-96BD-9808B4E21E3B}"/>
          </ac:grpSpMkLst>
        </pc:grpChg>
        <pc:picChg chg="mod">
          <ac:chgData name="Matthew Weber" userId="cb8fa425-774b-40a7-b0f2-d5b57e79fa6f" providerId="ADAL" clId="{93158930-4EFE-4C20-8959-1309B5FCB2F6}" dt="2024-08-20T17:15:43.067" v="7" actId="164"/>
          <ac:picMkLst>
            <pc:docMk/>
            <pc:sldMk cId="89935044" sldId="274"/>
            <ac:picMk id="2" creationId="{B57D86A3-812E-E039-6FE5-6AC1CD5457DD}"/>
          </ac:picMkLst>
        </pc:picChg>
      </pc:sldChg>
      <pc:sldChg chg="modSp mod">
        <pc:chgData name="Matthew Weber" userId="cb8fa425-774b-40a7-b0f2-d5b57e79fa6f" providerId="ADAL" clId="{93158930-4EFE-4C20-8959-1309B5FCB2F6}" dt="2024-08-20T17:23:07.785" v="14" actId="207"/>
        <pc:sldMkLst>
          <pc:docMk/>
          <pc:sldMk cId="1480053670" sldId="276"/>
        </pc:sldMkLst>
        <pc:spChg chg="mod">
          <ac:chgData name="Matthew Weber" userId="cb8fa425-774b-40a7-b0f2-d5b57e79fa6f" providerId="ADAL" clId="{93158930-4EFE-4C20-8959-1309B5FCB2F6}" dt="2024-08-20T17:23:07.785" v="14" actId="207"/>
          <ac:spMkLst>
            <pc:docMk/>
            <pc:sldMk cId="1480053670" sldId="276"/>
            <ac:spMk id="2" creationId="{BC463ADF-08B3-5111-9408-8572EE7CA683}"/>
          </ac:spMkLst>
        </pc:spChg>
      </pc:sldChg>
      <pc:sldChg chg="addSp modSp mod">
        <pc:chgData name="Matthew Weber" userId="cb8fa425-774b-40a7-b0f2-d5b57e79fa6f" providerId="ADAL" clId="{93158930-4EFE-4C20-8959-1309B5FCB2F6}" dt="2024-08-20T17:51:34.574" v="95" actId="164"/>
        <pc:sldMkLst>
          <pc:docMk/>
          <pc:sldMk cId="2654028245" sldId="277"/>
        </pc:sldMkLst>
        <pc:spChg chg="mod">
          <ac:chgData name="Matthew Weber" userId="cb8fa425-774b-40a7-b0f2-d5b57e79fa6f" providerId="ADAL" clId="{93158930-4EFE-4C20-8959-1309B5FCB2F6}" dt="2024-08-20T17:50:53.982" v="93" actId="20577"/>
          <ac:spMkLst>
            <pc:docMk/>
            <pc:sldMk cId="2654028245" sldId="277"/>
            <ac:spMk id="5" creationId="{9F2E546D-2D7F-EF7F-0E83-FF8F5B224DFF}"/>
          </ac:spMkLst>
        </pc:spChg>
        <pc:spChg chg="mod">
          <ac:chgData name="Matthew Weber" userId="cb8fa425-774b-40a7-b0f2-d5b57e79fa6f" providerId="ADAL" clId="{93158930-4EFE-4C20-8959-1309B5FCB2F6}" dt="2024-08-20T17:51:34.574" v="95" actId="164"/>
          <ac:spMkLst>
            <pc:docMk/>
            <pc:sldMk cId="2654028245" sldId="277"/>
            <ac:spMk id="11" creationId="{0891662C-3BD0-AF90-F675-CB8F50F417DC}"/>
          </ac:spMkLst>
        </pc:spChg>
        <pc:grpChg chg="add mod">
          <ac:chgData name="Matthew Weber" userId="cb8fa425-774b-40a7-b0f2-d5b57e79fa6f" providerId="ADAL" clId="{93158930-4EFE-4C20-8959-1309B5FCB2F6}" dt="2024-08-20T17:51:34.574" v="95" actId="164"/>
          <ac:grpSpMkLst>
            <pc:docMk/>
            <pc:sldMk cId="2654028245" sldId="277"/>
            <ac:grpSpMk id="2" creationId="{1FD5FF95-AD19-8A14-E72B-03C105AE8065}"/>
          </ac:grpSpMkLst>
        </pc:grpChg>
        <pc:picChg chg="mod">
          <ac:chgData name="Matthew Weber" userId="cb8fa425-774b-40a7-b0f2-d5b57e79fa6f" providerId="ADAL" clId="{93158930-4EFE-4C20-8959-1309B5FCB2F6}" dt="2024-08-20T17:51:34.574" v="95" actId="164"/>
          <ac:picMkLst>
            <pc:docMk/>
            <pc:sldMk cId="2654028245" sldId="277"/>
            <ac:picMk id="3" creationId="{A1D304F4-145B-620C-30CB-90C10406B8F3}"/>
          </ac:picMkLst>
        </pc:picChg>
      </pc:sldChg>
      <pc:sldChg chg="modSp mod">
        <pc:chgData name="Matthew Weber" userId="cb8fa425-774b-40a7-b0f2-d5b57e79fa6f" providerId="ADAL" clId="{93158930-4EFE-4C20-8959-1309B5FCB2F6}" dt="2024-08-20T17:32:30.741" v="22" actId="207"/>
        <pc:sldMkLst>
          <pc:docMk/>
          <pc:sldMk cId="1023261780" sldId="280"/>
        </pc:sldMkLst>
        <pc:spChg chg="mod">
          <ac:chgData name="Matthew Weber" userId="cb8fa425-774b-40a7-b0f2-d5b57e79fa6f" providerId="ADAL" clId="{93158930-4EFE-4C20-8959-1309B5FCB2F6}" dt="2024-08-20T17:32:30.741" v="22" actId="207"/>
          <ac:spMkLst>
            <pc:docMk/>
            <pc:sldMk cId="1023261780" sldId="280"/>
            <ac:spMk id="8" creationId="{B5C6A0B8-FC65-F50D-8AD8-D25471D54385}"/>
          </ac:spMkLst>
        </pc:spChg>
      </pc:sldChg>
      <pc:sldChg chg="addSp modSp mod">
        <pc:chgData name="Matthew Weber" userId="cb8fa425-774b-40a7-b0f2-d5b57e79fa6f" providerId="ADAL" clId="{93158930-4EFE-4C20-8959-1309B5FCB2F6}" dt="2024-08-20T17:34:51.870" v="27" actId="14100"/>
        <pc:sldMkLst>
          <pc:docMk/>
          <pc:sldMk cId="314473372" sldId="281"/>
        </pc:sldMkLst>
        <pc:spChg chg="mod">
          <ac:chgData name="Matthew Weber" userId="cb8fa425-774b-40a7-b0f2-d5b57e79fa6f" providerId="ADAL" clId="{93158930-4EFE-4C20-8959-1309B5FCB2F6}" dt="2024-08-20T17:34:51.870" v="27" actId="14100"/>
          <ac:spMkLst>
            <pc:docMk/>
            <pc:sldMk cId="314473372" sldId="281"/>
            <ac:spMk id="2" creationId="{76957F28-7CB2-AA38-6187-5E797C603571}"/>
          </ac:spMkLst>
        </pc:spChg>
        <pc:spChg chg="mod">
          <ac:chgData name="Matthew Weber" userId="cb8fa425-774b-40a7-b0f2-d5b57e79fa6f" providerId="ADAL" clId="{93158930-4EFE-4C20-8959-1309B5FCB2F6}" dt="2024-08-20T17:34:48.074" v="26" actId="164"/>
          <ac:spMkLst>
            <pc:docMk/>
            <pc:sldMk cId="314473372" sldId="281"/>
            <ac:spMk id="3" creationId="{B588DA53-2D52-7CF9-9FAF-42A101900D31}"/>
          </ac:spMkLst>
        </pc:spChg>
        <pc:grpChg chg="add mod">
          <ac:chgData name="Matthew Weber" userId="cb8fa425-774b-40a7-b0f2-d5b57e79fa6f" providerId="ADAL" clId="{93158930-4EFE-4C20-8959-1309B5FCB2F6}" dt="2024-08-20T17:34:48.074" v="26" actId="164"/>
          <ac:grpSpMkLst>
            <pc:docMk/>
            <pc:sldMk cId="314473372" sldId="281"/>
            <ac:grpSpMk id="6" creationId="{15517424-4F63-04BA-0539-2F6D0D9F307C}"/>
          </ac:grpSpMkLst>
        </pc:grpChg>
        <pc:picChg chg="mod">
          <ac:chgData name="Matthew Weber" userId="cb8fa425-774b-40a7-b0f2-d5b57e79fa6f" providerId="ADAL" clId="{93158930-4EFE-4C20-8959-1309B5FCB2F6}" dt="2024-08-20T17:34:48.074" v="26" actId="164"/>
          <ac:picMkLst>
            <pc:docMk/>
            <pc:sldMk cId="314473372" sldId="281"/>
            <ac:picMk id="1027" creationId="{9413BA98-9D9D-4952-9528-5C09A63F1322}"/>
          </ac:picMkLst>
        </pc:picChg>
        <pc:picChg chg="mod">
          <ac:chgData name="Matthew Weber" userId="cb8fa425-774b-40a7-b0f2-d5b57e79fa6f" providerId="ADAL" clId="{93158930-4EFE-4C20-8959-1309B5FCB2F6}" dt="2024-08-20T17:34:48.074" v="26" actId="164"/>
          <ac:picMkLst>
            <pc:docMk/>
            <pc:sldMk cId="314473372" sldId="281"/>
            <ac:picMk id="1028" creationId="{DCE0D907-BF5E-C969-44A3-6737619D06E2}"/>
          </ac:picMkLst>
        </pc:picChg>
      </pc:sldChg>
      <pc:sldChg chg="addSp modSp mod">
        <pc:chgData name="Matthew Weber" userId="cb8fa425-774b-40a7-b0f2-d5b57e79fa6f" providerId="ADAL" clId="{93158930-4EFE-4C20-8959-1309B5FCB2F6}" dt="2024-08-20T17:39:33.474" v="72" actId="20577"/>
        <pc:sldMkLst>
          <pc:docMk/>
          <pc:sldMk cId="3184186270" sldId="282"/>
        </pc:sldMkLst>
        <pc:spChg chg="mod">
          <ac:chgData name="Matthew Weber" userId="cb8fa425-774b-40a7-b0f2-d5b57e79fa6f" providerId="ADAL" clId="{93158930-4EFE-4C20-8959-1309B5FCB2F6}" dt="2024-08-20T17:39:33.474" v="72" actId="20577"/>
          <ac:spMkLst>
            <pc:docMk/>
            <pc:sldMk cId="3184186270" sldId="282"/>
            <ac:spMk id="5" creationId="{7AF545DB-22B2-2F93-3A67-F3BE21C798E1}"/>
          </ac:spMkLst>
        </pc:spChg>
        <pc:spChg chg="mod ord">
          <ac:chgData name="Matthew Weber" userId="cb8fa425-774b-40a7-b0f2-d5b57e79fa6f" providerId="ADAL" clId="{93158930-4EFE-4C20-8959-1309B5FCB2F6}" dt="2024-08-20T17:39:04.637" v="43" actId="164"/>
          <ac:spMkLst>
            <pc:docMk/>
            <pc:sldMk cId="3184186270" sldId="282"/>
            <ac:spMk id="6" creationId="{67E61A35-4E74-43C4-CFDB-4FF95B38B220}"/>
          </ac:spMkLst>
        </pc:spChg>
        <pc:spChg chg="add mod">
          <ac:chgData name="Matthew Weber" userId="cb8fa425-774b-40a7-b0f2-d5b57e79fa6f" providerId="ADAL" clId="{93158930-4EFE-4C20-8959-1309B5FCB2F6}" dt="2024-08-20T17:38:42.198" v="41" actId="164"/>
          <ac:spMkLst>
            <pc:docMk/>
            <pc:sldMk cId="3184186270" sldId="282"/>
            <ac:spMk id="7" creationId="{16DE6517-9968-F564-3ED1-3C29813AA5E7}"/>
          </ac:spMkLst>
        </pc:spChg>
        <pc:grpChg chg="add mod">
          <ac:chgData name="Matthew Weber" userId="cb8fa425-774b-40a7-b0f2-d5b57e79fa6f" providerId="ADAL" clId="{93158930-4EFE-4C20-8959-1309B5FCB2F6}" dt="2024-08-20T17:39:04.637" v="43" actId="164"/>
          <ac:grpSpMkLst>
            <pc:docMk/>
            <pc:sldMk cId="3184186270" sldId="282"/>
            <ac:grpSpMk id="8" creationId="{4724C6FD-1E66-0CBA-3DE1-ADD1763C778A}"/>
          </ac:grpSpMkLst>
        </pc:grpChg>
        <pc:grpChg chg="add mod">
          <ac:chgData name="Matthew Weber" userId="cb8fa425-774b-40a7-b0f2-d5b57e79fa6f" providerId="ADAL" clId="{93158930-4EFE-4C20-8959-1309B5FCB2F6}" dt="2024-08-20T17:39:04.637" v="43" actId="164"/>
          <ac:grpSpMkLst>
            <pc:docMk/>
            <pc:sldMk cId="3184186270" sldId="282"/>
            <ac:grpSpMk id="10" creationId="{03917AE9-633C-FE0C-1D83-5E307706D8AA}"/>
          </ac:grpSpMkLst>
        </pc:grpChg>
        <pc:picChg chg="mod">
          <ac:chgData name="Matthew Weber" userId="cb8fa425-774b-40a7-b0f2-d5b57e79fa6f" providerId="ADAL" clId="{93158930-4EFE-4C20-8959-1309B5FCB2F6}" dt="2024-08-20T17:38:42.198" v="41" actId="164"/>
          <ac:picMkLst>
            <pc:docMk/>
            <pc:sldMk cId="3184186270" sldId="282"/>
            <ac:picMk id="9" creationId="{9616116C-E851-495C-8F0B-648F6141395D}"/>
          </ac:picMkLst>
        </pc:picChg>
      </pc:sldChg>
      <pc:sldChg chg="addSp modSp mod">
        <pc:chgData name="Matthew Weber" userId="cb8fa425-774b-40a7-b0f2-d5b57e79fa6f" providerId="ADAL" clId="{93158930-4EFE-4C20-8959-1309B5FCB2F6}" dt="2024-08-20T17:58:57.885" v="171" actId="20577"/>
        <pc:sldMkLst>
          <pc:docMk/>
          <pc:sldMk cId="4146038603" sldId="283"/>
        </pc:sldMkLst>
        <pc:spChg chg="mod">
          <ac:chgData name="Matthew Weber" userId="cb8fa425-774b-40a7-b0f2-d5b57e79fa6f" providerId="ADAL" clId="{93158930-4EFE-4C20-8959-1309B5FCB2F6}" dt="2024-08-20T17:56:30.075" v="163" actId="20577"/>
          <ac:spMkLst>
            <pc:docMk/>
            <pc:sldMk cId="4146038603" sldId="283"/>
            <ac:spMk id="4" creationId="{9E5F1471-65BB-8F20-076C-32DEF2B68C92}"/>
          </ac:spMkLst>
        </pc:spChg>
        <pc:spChg chg="mod ord">
          <ac:chgData name="Matthew Weber" userId="cb8fa425-774b-40a7-b0f2-d5b57e79fa6f" providerId="ADAL" clId="{93158930-4EFE-4C20-8959-1309B5FCB2F6}" dt="2024-08-20T17:58:44.475" v="167" actId="170"/>
          <ac:spMkLst>
            <pc:docMk/>
            <pc:sldMk cId="4146038603" sldId="283"/>
            <ac:spMk id="7" creationId="{D1C1404A-C9B0-9FD9-081E-C65AAD5C018B}"/>
          </ac:spMkLst>
        </pc:spChg>
        <pc:spChg chg="mod">
          <ac:chgData name="Matthew Weber" userId="cb8fa425-774b-40a7-b0f2-d5b57e79fa6f" providerId="ADAL" clId="{93158930-4EFE-4C20-8959-1309B5FCB2F6}" dt="2024-08-20T17:58:57.885" v="171" actId="20577"/>
          <ac:spMkLst>
            <pc:docMk/>
            <pc:sldMk cId="4146038603" sldId="283"/>
            <ac:spMk id="9" creationId="{0CD4E4F0-4276-E698-C434-4C3F1B60EBA3}"/>
          </ac:spMkLst>
        </pc:spChg>
        <pc:grpChg chg="add mod">
          <ac:chgData name="Matthew Weber" userId="cb8fa425-774b-40a7-b0f2-d5b57e79fa6f" providerId="ADAL" clId="{93158930-4EFE-4C20-8959-1309B5FCB2F6}" dt="2024-08-20T17:58:36.604" v="166" actId="164"/>
          <ac:grpSpMkLst>
            <pc:docMk/>
            <pc:sldMk cId="4146038603" sldId="283"/>
            <ac:grpSpMk id="2" creationId="{92A7CB00-3424-BE53-3AF6-825FC32DED3B}"/>
          </ac:grpSpMkLst>
        </pc:grpChg>
        <pc:grpChg chg="add mod">
          <ac:chgData name="Matthew Weber" userId="cb8fa425-774b-40a7-b0f2-d5b57e79fa6f" providerId="ADAL" clId="{93158930-4EFE-4C20-8959-1309B5FCB2F6}" dt="2024-08-20T17:58:36.604" v="166" actId="164"/>
          <ac:grpSpMkLst>
            <pc:docMk/>
            <pc:sldMk cId="4146038603" sldId="283"/>
            <ac:grpSpMk id="6" creationId="{35F80122-B150-1C5E-63FD-BBF8E4ED25A2}"/>
          </ac:grpSpMkLst>
        </pc:grpChg>
        <pc:picChg chg="mod">
          <ac:chgData name="Matthew Weber" userId="cb8fa425-774b-40a7-b0f2-d5b57e79fa6f" providerId="ADAL" clId="{93158930-4EFE-4C20-8959-1309B5FCB2F6}" dt="2024-08-20T17:58:28.051" v="165" actId="164"/>
          <ac:picMkLst>
            <pc:docMk/>
            <pc:sldMk cId="4146038603" sldId="283"/>
            <ac:picMk id="3" creationId="{BBA09BAA-28B4-BC04-AD1A-6F2E847E8492}"/>
          </ac:picMkLst>
        </pc:picChg>
      </pc:sldChg>
      <pc:sldChg chg="addSp modSp mod">
        <pc:chgData name="Matthew Weber" userId="cb8fa425-774b-40a7-b0f2-d5b57e79fa6f" providerId="ADAL" clId="{93158930-4EFE-4C20-8959-1309B5FCB2F6}" dt="2024-08-20T17:54:30.087" v="140" actId="164"/>
        <pc:sldMkLst>
          <pc:docMk/>
          <pc:sldMk cId="3952998100" sldId="284"/>
        </pc:sldMkLst>
        <pc:spChg chg="mod">
          <ac:chgData name="Matthew Weber" userId="cb8fa425-774b-40a7-b0f2-d5b57e79fa6f" providerId="ADAL" clId="{93158930-4EFE-4C20-8959-1309B5FCB2F6}" dt="2024-08-20T17:54:30.087" v="140" actId="164"/>
          <ac:spMkLst>
            <pc:docMk/>
            <pc:sldMk cId="3952998100" sldId="284"/>
            <ac:spMk id="3" creationId="{5B81437B-4554-0CC5-672E-F448A161208B}"/>
          </ac:spMkLst>
        </pc:spChg>
        <pc:spChg chg="mod">
          <ac:chgData name="Matthew Weber" userId="cb8fa425-774b-40a7-b0f2-d5b57e79fa6f" providerId="ADAL" clId="{93158930-4EFE-4C20-8959-1309B5FCB2F6}" dt="2024-08-20T17:53:59.338" v="126" actId="20577"/>
          <ac:spMkLst>
            <pc:docMk/>
            <pc:sldMk cId="3952998100" sldId="284"/>
            <ac:spMk id="5" creationId="{9F2E546D-2D7F-EF7F-0E83-FF8F5B224DFF}"/>
          </ac:spMkLst>
        </pc:spChg>
        <pc:spChg chg="add mod">
          <ac:chgData name="Matthew Weber" userId="cb8fa425-774b-40a7-b0f2-d5b57e79fa6f" providerId="ADAL" clId="{93158930-4EFE-4C20-8959-1309B5FCB2F6}" dt="2024-08-20T17:54:30.087" v="140" actId="164"/>
          <ac:spMkLst>
            <pc:docMk/>
            <pc:sldMk cId="3952998100" sldId="284"/>
            <ac:spMk id="6" creationId="{76E9F931-2DFA-D2C4-9647-5B93C7D31BA9}"/>
          </ac:spMkLst>
        </pc:spChg>
        <pc:grpChg chg="add mod">
          <ac:chgData name="Matthew Weber" userId="cb8fa425-774b-40a7-b0f2-d5b57e79fa6f" providerId="ADAL" clId="{93158930-4EFE-4C20-8959-1309B5FCB2F6}" dt="2024-08-20T17:54:30.087" v="140" actId="164"/>
          <ac:grpSpMkLst>
            <pc:docMk/>
            <pc:sldMk cId="3952998100" sldId="284"/>
            <ac:grpSpMk id="7" creationId="{E6E227A6-5C6F-E77C-CFB1-2BCC472F271B}"/>
          </ac:grpSpMkLst>
        </pc:grpChg>
        <pc:picChg chg="mod">
          <ac:chgData name="Matthew Weber" userId="cb8fa425-774b-40a7-b0f2-d5b57e79fa6f" providerId="ADAL" clId="{93158930-4EFE-4C20-8959-1309B5FCB2F6}" dt="2024-08-20T17:54:30.087" v="140" actId="164"/>
          <ac:picMkLst>
            <pc:docMk/>
            <pc:sldMk cId="3952998100" sldId="284"/>
            <ac:picMk id="2" creationId="{CB902248-19D0-10EF-33C6-8B9E6DB6599A}"/>
          </ac:picMkLst>
        </pc:picChg>
      </pc:sldChg>
      <pc:sldChg chg="addSp modSp mod">
        <pc:chgData name="Matthew Weber" userId="cb8fa425-774b-40a7-b0f2-d5b57e79fa6f" providerId="ADAL" clId="{93158930-4EFE-4C20-8959-1309B5FCB2F6}" dt="2024-08-20T17:26:29.620" v="21" actId="207"/>
        <pc:sldMkLst>
          <pc:docMk/>
          <pc:sldMk cId="1780769540" sldId="285"/>
        </pc:sldMkLst>
        <pc:spChg chg="mod">
          <ac:chgData name="Matthew Weber" userId="cb8fa425-774b-40a7-b0f2-d5b57e79fa6f" providerId="ADAL" clId="{93158930-4EFE-4C20-8959-1309B5FCB2F6}" dt="2024-08-20T17:24:57.283" v="16" actId="20577"/>
          <ac:spMkLst>
            <pc:docMk/>
            <pc:sldMk cId="1780769540" sldId="285"/>
            <ac:spMk id="5" creationId="{7AF545DB-22B2-2F93-3A67-F3BE21C798E1}"/>
          </ac:spMkLst>
        </pc:spChg>
        <pc:spChg chg="mod">
          <ac:chgData name="Matthew Weber" userId="cb8fa425-774b-40a7-b0f2-d5b57e79fa6f" providerId="ADAL" clId="{93158930-4EFE-4C20-8959-1309B5FCB2F6}" dt="2024-08-20T17:26:29.620" v="21" actId="207"/>
          <ac:spMkLst>
            <pc:docMk/>
            <pc:sldMk cId="1780769540" sldId="285"/>
            <ac:spMk id="18" creationId="{B068F90F-CE10-14D2-9FD0-1863479F22E7}"/>
          </ac:spMkLst>
        </pc:spChg>
        <pc:spChg chg="mod">
          <ac:chgData name="Matthew Weber" userId="cb8fa425-774b-40a7-b0f2-d5b57e79fa6f" providerId="ADAL" clId="{93158930-4EFE-4C20-8959-1309B5FCB2F6}" dt="2024-08-20T17:25:54.441" v="19" actId="164"/>
          <ac:spMkLst>
            <pc:docMk/>
            <pc:sldMk cId="1780769540" sldId="285"/>
            <ac:spMk id="19" creationId="{E4F679C2-A836-71B9-3B09-142ED302B78C}"/>
          </ac:spMkLst>
        </pc:spChg>
        <pc:grpChg chg="add mod">
          <ac:chgData name="Matthew Weber" userId="cb8fa425-774b-40a7-b0f2-d5b57e79fa6f" providerId="ADAL" clId="{93158930-4EFE-4C20-8959-1309B5FCB2F6}" dt="2024-08-20T17:25:54.441" v="19" actId="164"/>
          <ac:grpSpMkLst>
            <pc:docMk/>
            <pc:sldMk cId="1780769540" sldId="285"/>
            <ac:grpSpMk id="2" creationId="{6EC4FC51-CA36-3FEF-633F-2FBD2B60A88F}"/>
          </ac:grpSpMkLst>
        </pc:grpChg>
        <pc:grpChg chg="add mod">
          <ac:chgData name="Matthew Weber" userId="cb8fa425-774b-40a7-b0f2-d5b57e79fa6f" providerId="ADAL" clId="{93158930-4EFE-4C20-8959-1309B5FCB2F6}" dt="2024-08-20T17:26:23.552" v="20" actId="164"/>
          <ac:grpSpMkLst>
            <pc:docMk/>
            <pc:sldMk cId="1780769540" sldId="285"/>
            <ac:grpSpMk id="3" creationId="{2A44867D-0DC7-3E61-26C7-6050118C71E1}"/>
          </ac:grpSpMkLst>
        </pc:grpChg>
        <pc:grpChg chg="mod">
          <ac:chgData name="Matthew Weber" userId="cb8fa425-774b-40a7-b0f2-d5b57e79fa6f" providerId="ADAL" clId="{93158930-4EFE-4C20-8959-1309B5FCB2F6}" dt="2024-08-20T17:26:23.552" v="20" actId="164"/>
          <ac:grpSpMkLst>
            <pc:docMk/>
            <pc:sldMk cId="1780769540" sldId="285"/>
            <ac:grpSpMk id="17" creationId="{DD664330-AB4D-BB90-557A-F340DB6B05D9}"/>
          </ac:grpSpMkLst>
        </pc:grpChg>
        <pc:picChg chg="mod">
          <ac:chgData name="Matthew Weber" userId="cb8fa425-774b-40a7-b0f2-d5b57e79fa6f" providerId="ADAL" clId="{93158930-4EFE-4C20-8959-1309B5FCB2F6}" dt="2024-08-20T17:25:54.441" v="19" actId="164"/>
          <ac:picMkLst>
            <pc:docMk/>
            <pc:sldMk cId="1780769540" sldId="285"/>
            <ac:picMk id="10" creationId="{2EC39A30-818A-320D-FCD4-65E7EFDA3DA0}"/>
          </ac:picMkLst>
        </pc:picChg>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05311-1B54-44E4-88E9-F095F082B528}" type="slidenum">
              <a:rPr lang="en-US" smtClean="0"/>
              <a:t>7</a:t>
            </a:fld>
            <a:endParaRPr lang="en-US"/>
          </a:p>
        </p:txBody>
      </p:sp>
    </p:spTree>
    <p:extLst>
      <p:ext uri="{BB962C8B-B14F-4D97-AF65-F5344CB8AC3E}">
        <p14:creationId xmlns:p14="http://schemas.microsoft.com/office/powerpoint/2010/main" val="1842705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8/20/2024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8/20/2024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cid:7b06af56-4be8-474e-9f03-4579826ae22c@namprd13.prod.outlook.c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cid:18a9520b-0bbb-4793-955f-18634a926c25@namprd13.prod.outloo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cid:05c8ceaf-c415-4212-9742-057932a0f752@namprd13.prod.outlook.com"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8b7ae2c7-d0bf-4b6c-a7f3-489ca6271345@namprd13.prod.outlook.co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Quality Control Troubleshooting</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6.25.24 version 1.0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General Filling: Wet Material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336500" y="1825053"/>
            <a:ext cx="3888528" cy="4686300"/>
          </a:xfrm>
        </p:spPr>
        <p:txBody>
          <a:bodyPr>
            <a:normAutofit/>
          </a:bodyPr>
          <a:lstStyle/>
          <a:p>
            <a:pPr marL="457200" marR="0" lvl="1" indent="0">
              <a:spcBef>
                <a:spcPts val="0"/>
              </a:spcBef>
              <a:spcAft>
                <a:spcPts val="8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1. Check your Batch history on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(Red square in Figure 5). Compare the last two columns to the data on the “Water” chart (Purple square in Figure 6) on the left side of the “Main View” page. If the Discharge Moisture from the last batch is above .15% of the “Target” percentage from the water table, This likely means your batch is too wet. If this is the case, proceed to the next step. Otherwise, go to Quality Defect 3</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9C111FD-3D91-BD25-E28E-F87F51E0F0A2}"/>
              </a:ext>
            </a:extLst>
          </p:cNvPr>
          <p:cNvGrpSpPr/>
          <p:nvPr/>
        </p:nvGrpSpPr>
        <p:grpSpPr>
          <a:xfrm>
            <a:off x="5081156" y="1257420"/>
            <a:ext cx="6695978" cy="4364180"/>
            <a:chOff x="0" y="0"/>
            <a:chExt cx="5943600" cy="3304946"/>
          </a:xfrm>
        </p:grpSpPr>
        <p:pic>
          <p:nvPicPr>
            <p:cNvPr id="3" name="Picture 2" descr="A computer screen shot of a computer&#10;&#10;Description automatically generated">
              <a:extLst>
                <a:ext uri="{FF2B5EF4-FFF2-40B4-BE49-F238E27FC236}">
                  <a16:creationId xmlns:a16="http://schemas.microsoft.com/office/drawing/2014/main" id="{35DB604E-E0AE-FF3D-7F1A-D4E4B36908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943600" cy="3023870"/>
            </a:xfrm>
            <a:prstGeom prst="rect">
              <a:avLst/>
            </a:prstGeom>
            <a:noFill/>
            <a:ln>
              <a:noFill/>
            </a:ln>
          </p:spPr>
        </p:pic>
        <p:sp>
          <p:nvSpPr>
            <p:cNvPr id="6" name="Rectangle 5">
              <a:extLst>
                <a:ext uri="{FF2B5EF4-FFF2-40B4-BE49-F238E27FC236}">
                  <a16:creationId xmlns:a16="http://schemas.microsoft.com/office/drawing/2014/main" id="{576C197F-29C6-F58E-842D-8A10FD58AA26}"/>
                </a:ext>
              </a:extLst>
            </p:cNvPr>
            <p:cNvSpPr/>
            <p:nvPr/>
          </p:nvSpPr>
          <p:spPr>
            <a:xfrm>
              <a:off x="4060135" y="1701249"/>
              <a:ext cx="1850334" cy="124857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7CEC398A-9B55-E1B4-EEDF-A313FD428C72}"/>
                </a:ext>
              </a:extLst>
            </p:cNvPr>
            <p:cNvSpPr/>
            <p:nvPr/>
          </p:nvSpPr>
          <p:spPr>
            <a:xfrm>
              <a:off x="422413" y="1263926"/>
              <a:ext cx="511865" cy="655983"/>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2">
              <a:extLst>
                <a:ext uri="{FF2B5EF4-FFF2-40B4-BE49-F238E27FC236}">
                  <a16:creationId xmlns:a16="http://schemas.microsoft.com/office/drawing/2014/main" id="{54659FC9-515C-20A3-506C-52435F73E5F6}"/>
                </a:ext>
              </a:extLst>
            </p:cNvPr>
            <p:cNvSpPr txBox="1">
              <a:spLocks noChangeArrowheads="1"/>
            </p:cNvSpPr>
            <p:nvPr/>
          </p:nvSpPr>
          <p:spPr bwMode="auto">
            <a:xfrm>
              <a:off x="2302429" y="3023870"/>
              <a:ext cx="986704" cy="281076"/>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722376">
                <a:lnSpc>
                  <a:spcPct val="115000"/>
                </a:lnSpc>
                <a:spcAft>
                  <a:spcPts val="632"/>
                </a:spcAft>
              </a:pPr>
              <a:r>
                <a:rPr lang="en-US" sz="2000" kern="100" dirty="0">
                  <a:solidFill>
                    <a:schemeClr val="tx1"/>
                  </a:solidFill>
                  <a:latin typeface="Aptos" panose="020B0004020202020204" pitchFamily="34" charset="0"/>
                  <a:ea typeface="+mn-ea"/>
                  <a:cs typeface="Times New Roman" panose="02020603050405020304" pitchFamily="18" charset="0"/>
                </a:rPr>
                <a:t>Figure 6</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9787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4196378" cy="1800526"/>
          </a:xfrm>
        </p:spPr>
        <p:txBody>
          <a:bodyPr>
            <a:normAutofit/>
          </a:bodyPr>
          <a:lstStyle/>
          <a:p>
            <a:r>
              <a:rPr lang="en-US" dirty="0"/>
              <a:t>General Filling: Wet Material</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838201" y="2623381"/>
            <a:ext cx="3888528" cy="3553581"/>
          </a:xfrm>
        </p:spPr>
        <p:txBody>
          <a:bodyPr>
            <a:normAutofit fontScale="92500" lnSpcReduction="10000"/>
          </a:bodyPr>
          <a:lstStyle/>
          <a:p>
            <a:pPr marL="457200" marR="0" lvl="1" indent="0">
              <a:spcBef>
                <a:spcPts val="0"/>
              </a:spcBef>
              <a:spcAft>
                <a:spcPts val="800"/>
              </a:spcAft>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2. Click on the “Trim” button in the center of the page and drop the value .03% per batch (Figure 7). You can tell when a batch has cycled by checking the “Discharge Time” column in the history chart (red square) from Figure 6.</a:t>
            </a:r>
          </a:p>
          <a:p>
            <a:pPr marL="457200" marR="0" lvl="1" indent="0">
              <a:spcBef>
                <a:spcPts val="0"/>
              </a:spcBef>
              <a:spcAft>
                <a:spcPts val="800"/>
              </a:spcAft>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457200" marR="0" lvl="1" indent="0">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  If this works, monitor a few more cycles. If this does not work, move on to General Filling: Clogged Mold</a:t>
            </a:r>
          </a:p>
        </p:txBody>
      </p:sp>
      <p:grpSp>
        <p:nvGrpSpPr>
          <p:cNvPr id="6" name="Group 5">
            <a:extLst>
              <a:ext uri="{FF2B5EF4-FFF2-40B4-BE49-F238E27FC236}">
                <a16:creationId xmlns:a16="http://schemas.microsoft.com/office/drawing/2014/main" id="{47208367-E610-622F-83C6-2793003132C3}"/>
              </a:ext>
            </a:extLst>
          </p:cNvPr>
          <p:cNvGrpSpPr/>
          <p:nvPr/>
        </p:nvGrpSpPr>
        <p:grpSpPr>
          <a:xfrm>
            <a:off x="5444837" y="1602507"/>
            <a:ext cx="6207604" cy="3652985"/>
            <a:chOff x="0" y="0"/>
            <a:chExt cx="3869690" cy="2133517"/>
          </a:xfrm>
        </p:grpSpPr>
        <p:sp>
          <p:nvSpPr>
            <p:cNvPr id="7" name="Text Box 2">
              <a:extLst>
                <a:ext uri="{FF2B5EF4-FFF2-40B4-BE49-F238E27FC236}">
                  <a16:creationId xmlns:a16="http://schemas.microsoft.com/office/drawing/2014/main" id="{7E0B46D4-7339-3517-E166-CD22A449359B}"/>
                </a:ext>
              </a:extLst>
            </p:cNvPr>
            <p:cNvSpPr txBox="1">
              <a:spLocks noChangeArrowheads="1"/>
            </p:cNvSpPr>
            <p:nvPr/>
          </p:nvSpPr>
          <p:spPr bwMode="auto">
            <a:xfrm>
              <a:off x="1577008" y="1842052"/>
              <a:ext cx="728345" cy="29146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115568">
                <a:lnSpc>
                  <a:spcPct val="115000"/>
                </a:lnSpc>
                <a:spcAft>
                  <a:spcPts val="976"/>
                </a:spcAft>
              </a:pPr>
              <a:r>
                <a:rPr lang="en-US" sz="2000" kern="100" dirty="0">
                  <a:solidFill>
                    <a:schemeClr val="tx1"/>
                  </a:solidFill>
                  <a:latin typeface="Aptos" panose="020B0004020202020204" pitchFamily="34" charset="0"/>
                  <a:ea typeface="+mn-ea"/>
                  <a:cs typeface="Times New Roman" panose="02020603050405020304" pitchFamily="18" charset="0"/>
                </a:rPr>
                <a:t>Figure 7</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42F8D71E-9AF7-06DD-93F5-A16550E5E8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69690" cy="1835150"/>
            </a:xfrm>
            <a:prstGeom prst="rect">
              <a:avLst/>
            </a:prstGeom>
            <a:noFill/>
            <a:ln>
              <a:noFill/>
            </a:ln>
          </p:spPr>
        </p:pic>
      </p:grpSp>
    </p:spTree>
    <p:extLst>
      <p:ext uri="{BB962C8B-B14F-4D97-AF65-F5344CB8AC3E}">
        <p14:creationId xmlns:p14="http://schemas.microsoft.com/office/powerpoint/2010/main" val="114774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4196378" cy="1800526"/>
          </a:xfrm>
        </p:spPr>
        <p:txBody>
          <a:bodyPr>
            <a:normAutofit fontScale="90000"/>
          </a:bodyPr>
          <a:lstStyle/>
          <a:p>
            <a:r>
              <a:rPr lang="en-US" dirty="0"/>
              <a:t>General Filling: Mold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288" y="2637217"/>
            <a:ext cx="3888528" cy="3553581"/>
          </a:xfrm>
        </p:spPr>
        <p:txBody>
          <a:bodyPr>
            <a:normAutofit/>
          </a:bodyPr>
          <a:lstStyle/>
          <a:p>
            <a:pPr marL="914400" marR="0" lvl="2" indent="0">
              <a:lnSpc>
                <a:spcPct val="115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cause of the bad pallets may be material remaining in the mold. This </a:t>
            </a:r>
            <a:r>
              <a:rPr lang="en-US" sz="1800" kern="100" dirty="0">
                <a:latin typeface="Aptos" panose="020B0004020202020204" pitchFamily="34" charset="0"/>
                <a:ea typeface="Aptos" panose="020B0004020202020204" pitchFamily="34" charset="0"/>
                <a:cs typeface="Times New Roman" panose="02020603050405020304" pitchFamily="18" charset="0"/>
              </a:rPr>
              <a:t>means the mixture has dried and stuck to mold liners, core assemblies, mold top-plate, etc.</a:t>
            </a:r>
          </a:p>
          <a:p>
            <a:pPr marL="914400" marR="0" lvl="2" indent="0">
              <a:lnSpc>
                <a:spcPct val="115000"/>
              </a:lnSpc>
              <a:spcBef>
                <a:spcPts val="0"/>
              </a:spcBef>
              <a:spcAft>
                <a:spcPts val="800"/>
              </a:spcAft>
              <a:buNone/>
            </a:pPr>
            <a:r>
              <a:rPr lang="en-US" sz="1800" kern="100" dirty="0">
                <a:latin typeface="Aptos" panose="020B0004020202020204" pitchFamily="34" charset="0"/>
                <a:ea typeface="Aptos" panose="020B0004020202020204" pitchFamily="34" charset="0"/>
                <a:cs typeface="Times New Roman" panose="02020603050405020304" pitchFamily="18" charset="0"/>
              </a:rPr>
              <a:t> 1.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Start off by switching the Control switch to the “Manual” position (Figure 8)</a:t>
            </a:r>
          </a:p>
        </p:txBody>
      </p:sp>
      <p:grpSp>
        <p:nvGrpSpPr>
          <p:cNvPr id="7" name="Group 6">
            <a:extLst>
              <a:ext uri="{FF2B5EF4-FFF2-40B4-BE49-F238E27FC236}">
                <a16:creationId xmlns:a16="http://schemas.microsoft.com/office/drawing/2014/main" id="{5D44D6C5-B001-B90D-96BD-9808B4E21E3B}"/>
              </a:ext>
            </a:extLst>
          </p:cNvPr>
          <p:cNvGrpSpPr/>
          <p:nvPr/>
        </p:nvGrpSpPr>
        <p:grpSpPr>
          <a:xfrm>
            <a:off x="5986759" y="1543730"/>
            <a:ext cx="4982659" cy="4106326"/>
            <a:chOff x="5986759" y="1543730"/>
            <a:chExt cx="4982659" cy="4106326"/>
          </a:xfrm>
        </p:grpSpPr>
        <p:grpSp>
          <p:nvGrpSpPr>
            <p:cNvPr id="6" name="Group 5">
              <a:extLst>
                <a:ext uri="{FF2B5EF4-FFF2-40B4-BE49-F238E27FC236}">
                  <a16:creationId xmlns:a16="http://schemas.microsoft.com/office/drawing/2014/main" id="{49E0A6BA-36E6-F2C2-8197-1BA3CF4F9105}"/>
                </a:ext>
              </a:extLst>
            </p:cNvPr>
            <p:cNvGrpSpPr/>
            <p:nvPr/>
          </p:nvGrpSpPr>
          <p:grpSpPr>
            <a:xfrm>
              <a:off x="5986759" y="1543730"/>
              <a:ext cx="4982659" cy="4106326"/>
              <a:chOff x="5962785" y="1560503"/>
              <a:chExt cx="4982659" cy="4106326"/>
            </a:xfrm>
          </p:grpSpPr>
          <p:pic>
            <p:nvPicPr>
              <p:cNvPr id="2" name="Picture 1" descr="A close-up of a machine&#10;&#10;Description automatically generated">
                <a:extLst>
                  <a:ext uri="{FF2B5EF4-FFF2-40B4-BE49-F238E27FC236}">
                    <a16:creationId xmlns:a16="http://schemas.microsoft.com/office/drawing/2014/main" id="{B57D86A3-812E-E039-6FE5-6AC1CD5457D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62785" y="1560503"/>
                <a:ext cx="4982659" cy="3736994"/>
              </a:xfrm>
              <a:prstGeom prst="rect">
                <a:avLst/>
              </a:prstGeom>
              <a:noFill/>
              <a:ln>
                <a:noFill/>
              </a:ln>
            </p:spPr>
          </p:pic>
          <p:sp>
            <p:nvSpPr>
              <p:cNvPr id="9" name="TextBox 8">
                <a:extLst>
                  <a:ext uri="{FF2B5EF4-FFF2-40B4-BE49-F238E27FC236}">
                    <a16:creationId xmlns:a16="http://schemas.microsoft.com/office/drawing/2014/main" id="{B516A34F-CF55-40BA-4615-9BEBA08AB2C8}"/>
                  </a:ext>
                </a:extLst>
              </p:cNvPr>
              <p:cNvSpPr txBox="1"/>
              <p:nvPr/>
            </p:nvSpPr>
            <p:spPr>
              <a:xfrm>
                <a:off x="7970020" y="5297497"/>
                <a:ext cx="968188" cy="369332"/>
              </a:xfrm>
              <a:prstGeom prst="rect">
                <a:avLst/>
              </a:prstGeom>
              <a:solidFill>
                <a:schemeClr val="bg1"/>
              </a:solidFill>
            </p:spPr>
            <p:txBody>
              <a:bodyPr wrap="square" rtlCol="0">
                <a:spAutoFit/>
              </a:bodyPr>
              <a:lstStyle/>
              <a:p>
                <a:r>
                  <a:rPr lang="en-US" dirty="0"/>
                  <a:t>Figure 8</a:t>
                </a:r>
              </a:p>
            </p:txBody>
          </p:sp>
        </p:grpSp>
        <p:sp>
          <p:nvSpPr>
            <p:cNvPr id="3" name="Oval 2">
              <a:extLst>
                <a:ext uri="{FF2B5EF4-FFF2-40B4-BE49-F238E27FC236}">
                  <a16:creationId xmlns:a16="http://schemas.microsoft.com/office/drawing/2014/main" id="{0848F5D0-E5E6-5DF5-C4A5-BCB6008169B8}"/>
                </a:ext>
              </a:extLst>
            </p:cNvPr>
            <p:cNvSpPr/>
            <p:nvPr/>
          </p:nvSpPr>
          <p:spPr>
            <a:xfrm>
              <a:off x="5986759" y="1674102"/>
              <a:ext cx="1333948" cy="133330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993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fontScale="90000"/>
          </a:bodyPr>
          <a:lstStyle/>
          <a:p>
            <a:r>
              <a:rPr lang="en-US" dirty="0"/>
              <a:t>General Filling:</a:t>
            </a:r>
            <a:br>
              <a:rPr lang="en-US" dirty="0"/>
            </a:br>
            <a:r>
              <a:rPr lang="en-US" dirty="0"/>
              <a:t>Mold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4012" y="1720009"/>
            <a:ext cx="3888528" cy="5513293"/>
          </a:xfrm>
        </p:spPr>
        <p:txBody>
          <a:bodyPr>
            <a:normAutofit/>
          </a:bodyPr>
          <a:lstStyle/>
          <a:p>
            <a:pPr marL="914400" marR="0" lvl="2" indent="0">
              <a:lnSpc>
                <a:spcPct val="115000"/>
              </a:lnSpc>
              <a:spcBef>
                <a:spcPts val="0"/>
              </a:spcBef>
              <a:spcAft>
                <a:spcPts val="800"/>
              </a:spcAft>
              <a:buNone/>
            </a:pPr>
            <a:r>
              <a:rPr lang="en-US" dirty="0">
                <a:latin typeface="Aptos" panose="020B0004020202020204" pitchFamily="34" charset="0"/>
                <a:ea typeface="Aptos" panose="020B0004020202020204" pitchFamily="34" charset="0"/>
                <a:cs typeface="Times New Roman" panose="02020603050405020304" pitchFamily="18" charset="0"/>
              </a:rPr>
              <a:t>2</a:t>
            </a:r>
            <a:r>
              <a:rPr lang="en-US" dirty="0">
                <a:effectLst/>
                <a:latin typeface="Aptos" panose="020B0004020202020204" pitchFamily="34" charset="0"/>
                <a:ea typeface="Aptos" panose="020B0004020202020204" pitchFamily="34" charset="0"/>
                <a:cs typeface="Times New Roman" panose="02020603050405020304" pitchFamily="18" charset="0"/>
              </a:rPr>
              <a:t>. Press and hold on the “Head Up” button on the HMI monitor until the head can no longer go up (Red circle in Figure 9).</a:t>
            </a:r>
          </a:p>
          <a:p>
            <a:pPr marL="914400" marR="0" lvl="2" indent="0">
              <a:lnSpc>
                <a:spcPct val="115000"/>
              </a:lnSpc>
              <a:spcBef>
                <a:spcPts val="0"/>
              </a:spcBef>
              <a:spcAft>
                <a:spcPts val="800"/>
              </a:spcAft>
              <a:buNone/>
            </a:pPr>
            <a:r>
              <a:rPr lang="en-US" dirty="0">
                <a:latin typeface="Aptos" panose="020B0004020202020204" pitchFamily="34" charset="0"/>
                <a:ea typeface="Aptos" panose="020B0004020202020204" pitchFamily="34" charset="0"/>
                <a:cs typeface="Times New Roman" panose="02020603050405020304" pitchFamily="18" charset="0"/>
              </a:rPr>
              <a:t>3</a:t>
            </a:r>
            <a:r>
              <a:rPr lang="en-US" dirty="0">
                <a:effectLst/>
                <a:latin typeface="Aptos" panose="020B0004020202020204" pitchFamily="34" charset="0"/>
                <a:ea typeface="Aptos" panose="020B0004020202020204" pitchFamily="34" charset="0"/>
                <a:cs typeface="Times New Roman" panose="02020603050405020304" pitchFamily="18" charset="0"/>
              </a:rPr>
              <a:t>. If the feedbox is forward, press and hold on the “Feedbox Reverse” button until the feedbox can no longer move back (green circle in Figure 9). If the feedbox is already back, proceed to the next step</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198D4108-AB94-0FBF-B289-C41F05253E5C}"/>
              </a:ext>
            </a:extLst>
          </p:cNvPr>
          <p:cNvGrpSpPr/>
          <p:nvPr/>
        </p:nvGrpSpPr>
        <p:grpSpPr>
          <a:xfrm>
            <a:off x="5227793" y="953450"/>
            <a:ext cx="6246070" cy="4951100"/>
            <a:chOff x="0" y="0"/>
            <a:chExt cx="4838065" cy="3834480"/>
          </a:xfrm>
        </p:grpSpPr>
        <p:pic>
          <p:nvPicPr>
            <p:cNvPr id="3" name="Picture 2" descr="A screenshot of a computer&#10;&#10;Description automatically generated">
              <a:extLst>
                <a:ext uri="{FF2B5EF4-FFF2-40B4-BE49-F238E27FC236}">
                  <a16:creationId xmlns:a16="http://schemas.microsoft.com/office/drawing/2014/main" id="{5FEF8D02-11BA-19E6-CA46-F09DF0876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38065" cy="3548380"/>
            </a:xfrm>
            <a:prstGeom prst="rect">
              <a:avLst/>
            </a:prstGeom>
          </p:spPr>
        </p:pic>
        <p:sp>
          <p:nvSpPr>
            <p:cNvPr id="6" name="Oval 5">
              <a:extLst>
                <a:ext uri="{FF2B5EF4-FFF2-40B4-BE49-F238E27FC236}">
                  <a16:creationId xmlns:a16="http://schemas.microsoft.com/office/drawing/2014/main" id="{F55F4DD8-6C03-EDFB-5782-9294CD2B2432}"/>
                </a:ext>
              </a:extLst>
            </p:cNvPr>
            <p:cNvSpPr/>
            <p:nvPr/>
          </p:nvSpPr>
          <p:spPr>
            <a:xfrm>
              <a:off x="502124" y="174577"/>
              <a:ext cx="576050" cy="4191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Oval 6">
              <a:extLst>
                <a:ext uri="{FF2B5EF4-FFF2-40B4-BE49-F238E27FC236}">
                  <a16:creationId xmlns:a16="http://schemas.microsoft.com/office/drawing/2014/main" id="{0C71A56E-52B3-7343-3E9A-2C615E6111FD}"/>
                </a:ext>
              </a:extLst>
            </p:cNvPr>
            <p:cNvSpPr/>
            <p:nvPr/>
          </p:nvSpPr>
          <p:spPr>
            <a:xfrm>
              <a:off x="761432" y="1498410"/>
              <a:ext cx="586854" cy="457200"/>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2">
              <a:extLst>
                <a:ext uri="{FF2B5EF4-FFF2-40B4-BE49-F238E27FC236}">
                  <a16:creationId xmlns:a16="http://schemas.microsoft.com/office/drawing/2014/main" id="{450DED88-A674-849F-2535-EE321E66AD21}"/>
                </a:ext>
              </a:extLst>
            </p:cNvPr>
            <p:cNvSpPr txBox="1">
              <a:spLocks noChangeArrowheads="1"/>
            </p:cNvSpPr>
            <p:nvPr/>
          </p:nvSpPr>
          <p:spPr bwMode="auto">
            <a:xfrm>
              <a:off x="2053987" y="3562065"/>
              <a:ext cx="762106" cy="2724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9</a:t>
              </a:r>
            </a:p>
          </p:txBody>
        </p:sp>
      </p:grpSp>
    </p:spTree>
    <p:extLst>
      <p:ext uri="{BB962C8B-B14F-4D97-AF65-F5344CB8AC3E}">
        <p14:creationId xmlns:p14="http://schemas.microsoft.com/office/powerpoint/2010/main" val="70099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38201" y="643467"/>
            <a:ext cx="3888526" cy="1800526"/>
          </a:xfrm>
        </p:spPr>
        <p:txBody>
          <a:bodyPr>
            <a:normAutofit fontScale="90000"/>
          </a:bodyPr>
          <a:lstStyle/>
          <a:p>
            <a:r>
              <a:rPr lang="en-US" dirty="0"/>
              <a:t>General Filling: Mold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838201" y="2623381"/>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4</a:t>
            </a:r>
            <a:r>
              <a:rPr lang="en-US" kern="100" dirty="0">
                <a:effectLst/>
                <a:latin typeface="Aptos" panose="020B0004020202020204" pitchFamily="34" charset="0"/>
                <a:ea typeface="Aptos" panose="020B0004020202020204" pitchFamily="34" charset="0"/>
                <a:cs typeface="Times New Roman" panose="02020603050405020304" pitchFamily="18" charset="0"/>
              </a:rPr>
              <a:t>. Take the air hose with the chisel extension and break apart all of the solid material stuck to any part of the mold. The finished state should look similar to Figure 10</a:t>
            </a:r>
            <a:r>
              <a:rPr lang="en-US" kern="100" dirty="0">
                <a:latin typeface="Aptos" panose="020B0004020202020204" pitchFamily="34" charset="0"/>
                <a:ea typeface="Aptos" panose="020B0004020202020204" pitchFamily="34" charset="0"/>
                <a:cs typeface="Times New Roman" panose="02020603050405020304" pitchFamily="18" charset="0"/>
              </a:rPr>
              <a:t>.</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C51F550A-9EE2-34BB-3ECD-8542A2B231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662842"/>
            <a:ext cx="4747547" cy="3560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3ADF-08B3-5111-9408-8572EE7CA683}"/>
              </a:ext>
            </a:extLst>
          </p:cNvPr>
          <p:cNvSpPr txBox="1"/>
          <p:nvPr/>
        </p:nvSpPr>
        <p:spPr>
          <a:xfrm>
            <a:off x="8613649" y="5195158"/>
            <a:ext cx="1122219" cy="369332"/>
          </a:xfrm>
          <a:prstGeom prst="rect">
            <a:avLst/>
          </a:prstGeom>
          <a:solidFill>
            <a:schemeClr val="bg1"/>
          </a:solidFill>
        </p:spPr>
        <p:txBody>
          <a:bodyPr wrap="square" rtlCol="0">
            <a:spAutoFit/>
          </a:bodyPr>
          <a:lstStyle/>
          <a:p>
            <a:r>
              <a:rPr lang="en-US" dirty="0"/>
              <a:t>Figure 10</a:t>
            </a:r>
          </a:p>
        </p:txBody>
      </p:sp>
    </p:spTree>
    <p:extLst>
      <p:ext uri="{BB962C8B-B14F-4D97-AF65-F5344CB8AC3E}">
        <p14:creationId xmlns:p14="http://schemas.microsoft.com/office/powerpoint/2010/main" val="148005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fontScale="90000"/>
          </a:bodyPr>
          <a:lstStyle/>
          <a:p>
            <a:r>
              <a:rPr lang="en-US" dirty="0"/>
              <a:t>General Filling: Mold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288" y="1344706"/>
            <a:ext cx="3888528" cy="5513293"/>
          </a:xfrm>
        </p:spPr>
        <p:txBody>
          <a:bodyPr>
            <a:normAutofit/>
          </a:bodyPr>
          <a:lstStyle/>
          <a:p>
            <a:pPr marL="914400" marR="0" lvl="2" indent="0">
              <a:lnSpc>
                <a:spcPct val="115000"/>
              </a:lnSpc>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r>
              <a:rPr lang="en-US" kern="100" dirty="0">
                <a:latin typeface="Aptos" panose="020B0004020202020204" pitchFamily="34" charset="0"/>
                <a:ea typeface="Aptos" panose="020B0004020202020204" pitchFamily="34" charset="0"/>
                <a:cs typeface="Times New Roman" panose="02020603050405020304" pitchFamily="18" charset="0"/>
              </a:rPr>
              <a:t>5</a:t>
            </a:r>
            <a:r>
              <a:rPr lang="en-US" kern="100" dirty="0">
                <a:effectLst/>
                <a:latin typeface="Aptos" panose="020B0004020202020204" pitchFamily="34" charset="0"/>
                <a:ea typeface="Aptos" panose="020B0004020202020204" pitchFamily="34" charset="0"/>
                <a:cs typeface="Times New Roman" panose="02020603050405020304" pitchFamily="18" charset="0"/>
              </a:rPr>
              <a:t>. Once this is done, hit “home and reset” (Figure 11), flip the control switch back to auto (Red circle in Figure 12), and hit the “Start Machine Cycle” button to run a couple of cycles to observe any improvement (Yellow Circle in Figure 12). If this does not improve, see Feedbox Material Build-up</a:t>
            </a:r>
          </a:p>
        </p:txBody>
      </p:sp>
      <p:grpSp>
        <p:nvGrpSpPr>
          <p:cNvPr id="3" name="Group 2">
            <a:extLst>
              <a:ext uri="{FF2B5EF4-FFF2-40B4-BE49-F238E27FC236}">
                <a16:creationId xmlns:a16="http://schemas.microsoft.com/office/drawing/2014/main" id="{2A44867D-0DC7-3E61-26C7-6050118C71E1}"/>
              </a:ext>
            </a:extLst>
          </p:cNvPr>
          <p:cNvGrpSpPr/>
          <p:nvPr/>
        </p:nvGrpSpPr>
        <p:grpSpPr>
          <a:xfrm>
            <a:off x="7610993" y="3030967"/>
            <a:ext cx="4234208" cy="3526273"/>
            <a:chOff x="7610993" y="3030967"/>
            <a:chExt cx="4234208" cy="3526273"/>
          </a:xfrm>
        </p:grpSpPr>
        <p:grpSp>
          <p:nvGrpSpPr>
            <p:cNvPr id="17" name="Group 16">
              <a:extLst>
                <a:ext uri="{FF2B5EF4-FFF2-40B4-BE49-F238E27FC236}">
                  <a16:creationId xmlns:a16="http://schemas.microsoft.com/office/drawing/2014/main" id="{DD664330-AB4D-BB90-557A-F340DB6B05D9}"/>
                </a:ext>
              </a:extLst>
            </p:cNvPr>
            <p:cNvGrpSpPr/>
            <p:nvPr/>
          </p:nvGrpSpPr>
          <p:grpSpPr>
            <a:xfrm>
              <a:off x="7610993" y="3030967"/>
              <a:ext cx="4234208" cy="3149604"/>
              <a:chOff x="7700504" y="3429000"/>
              <a:chExt cx="4234208" cy="3149604"/>
            </a:xfrm>
          </p:grpSpPr>
          <p:pic>
            <p:nvPicPr>
              <p:cNvPr id="12" name="Picture 11" descr="A close-up of a machine&#10;&#10;Description automatically generated">
                <a:extLst>
                  <a:ext uri="{FF2B5EF4-FFF2-40B4-BE49-F238E27FC236}">
                    <a16:creationId xmlns:a16="http://schemas.microsoft.com/office/drawing/2014/main" id="{5E375A55-6913-52C8-702A-14729CB0E470}"/>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735240" y="3429000"/>
                <a:ext cx="4199472" cy="3149604"/>
              </a:xfrm>
              <a:prstGeom prst="rect">
                <a:avLst/>
              </a:prstGeom>
              <a:noFill/>
              <a:ln>
                <a:noFill/>
              </a:ln>
            </p:spPr>
          </p:pic>
          <p:sp>
            <p:nvSpPr>
              <p:cNvPr id="14" name="Oval 13">
                <a:extLst>
                  <a:ext uri="{FF2B5EF4-FFF2-40B4-BE49-F238E27FC236}">
                    <a16:creationId xmlns:a16="http://schemas.microsoft.com/office/drawing/2014/main" id="{8466459A-40FD-866B-24AC-2FFEDB129689}"/>
                  </a:ext>
                </a:extLst>
              </p:cNvPr>
              <p:cNvSpPr/>
              <p:nvPr/>
            </p:nvSpPr>
            <p:spPr>
              <a:xfrm>
                <a:off x="7700504" y="3545988"/>
                <a:ext cx="1151068" cy="111072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16C04C-D9E3-C2E6-EA44-7CA07A75D972}"/>
                  </a:ext>
                </a:extLst>
              </p:cNvPr>
              <p:cNvSpPr/>
              <p:nvPr/>
            </p:nvSpPr>
            <p:spPr>
              <a:xfrm>
                <a:off x="7769976" y="4562661"/>
                <a:ext cx="1116332" cy="1110727"/>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068F90F-CE10-14D2-9FD0-1863479F22E7}"/>
                </a:ext>
              </a:extLst>
            </p:cNvPr>
            <p:cNvSpPr txBox="1"/>
            <p:nvPr/>
          </p:nvSpPr>
          <p:spPr>
            <a:xfrm>
              <a:off x="9191446" y="6191480"/>
              <a:ext cx="1108038" cy="365760"/>
            </a:xfrm>
            <a:prstGeom prst="rect">
              <a:avLst/>
            </a:prstGeom>
            <a:solidFill>
              <a:schemeClr val="bg1"/>
            </a:solidFill>
          </p:spPr>
          <p:txBody>
            <a:bodyPr wrap="square" rtlCol="0">
              <a:spAutoFit/>
            </a:bodyPr>
            <a:lstStyle/>
            <a:p>
              <a:r>
                <a:rPr lang="en-US" dirty="0"/>
                <a:t>Figure 12</a:t>
              </a:r>
            </a:p>
          </p:txBody>
        </p:sp>
      </p:grpSp>
      <p:grpSp>
        <p:nvGrpSpPr>
          <p:cNvPr id="2" name="Group 1">
            <a:extLst>
              <a:ext uri="{FF2B5EF4-FFF2-40B4-BE49-F238E27FC236}">
                <a16:creationId xmlns:a16="http://schemas.microsoft.com/office/drawing/2014/main" id="{6EC4FC51-CA36-3FEF-633F-2FBD2B60A88F}"/>
              </a:ext>
            </a:extLst>
          </p:cNvPr>
          <p:cNvGrpSpPr/>
          <p:nvPr/>
        </p:nvGrpSpPr>
        <p:grpSpPr>
          <a:xfrm>
            <a:off x="5450273" y="4334215"/>
            <a:ext cx="1816969" cy="1746813"/>
            <a:chOff x="5450273" y="4334215"/>
            <a:chExt cx="1816969" cy="1746813"/>
          </a:xfrm>
        </p:grpSpPr>
        <p:pic>
          <p:nvPicPr>
            <p:cNvPr id="10" name="Picture 9">
              <a:extLst>
                <a:ext uri="{FF2B5EF4-FFF2-40B4-BE49-F238E27FC236}">
                  <a16:creationId xmlns:a16="http://schemas.microsoft.com/office/drawing/2014/main" id="{2EC39A30-818A-320D-FCD4-65E7EFDA3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273" y="4334215"/>
              <a:ext cx="1816969" cy="1339173"/>
            </a:xfrm>
            <a:prstGeom prst="rect">
              <a:avLst/>
            </a:prstGeom>
          </p:spPr>
        </p:pic>
        <p:sp>
          <p:nvSpPr>
            <p:cNvPr id="19" name="TextBox 18">
              <a:extLst>
                <a:ext uri="{FF2B5EF4-FFF2-40B4-BE49-F238E27FC236}">
                  <a16:creationId xmlns:a16="http://schemas.microsoft.com/office/drawing/2014/main" id="{E4F679C2-A836-71B9-3B09-142ED302B78C}"/>
                </a:ext>
              </a:extLst>
            </p:cNvPr>
            <p:cNvSpPr txBox="1"/>
            <p:nvPr/>
          </p:nvSpPr>
          <p:spPr>
            <a:xfrm>
              <a:off x="5828760" y="5711696"/>
              <a:ext cx="1108038" cy="369332"/>
            </a:xfrm>
            <a:prstGeom prst="rect">
              <a:avLst/>
            </a:prstGeom>
            <a:solidFill>
              <a:schemeClr val="bg1"/>
            </a:solidFill>
          </p:spPr>
          <p:txBody>
            <a:bodyPr wrap="square" rtlCol="0">
              <a:spAutoFit/>
            </a:bodyPr>
            <a:lstStyle/>
            <a:p>
              <a:r>
                <a:rPr lang="en-US" dirty="0"/>
                <a:t>Figure 11</a:t>
              </a:r>
            </a:p>
          </p:txBody>
        </p:sp>
      </p:grpSp>
    </p:spTree>
    <p:extLst>
      <p:ext uri="{BB962C8B-B14F-4D97-AF65-F5344CB8AC3E}">
        <p14:creationId xmlns:p14="http://schemas.microsoft.com/office/powerpoint/2010/main" val="178076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fontScale="90000"/>
          </a:bodyPr>
          <a:lstStyle/>
          <a:p>
            <a:r>
              <a:rPr lang="en-US" dirty="0"/>
              <a:t>General Filling: Feedbox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57703" y="1800526"/>
            <a:ext cx="3888528" cy="5513293"/>
          </a:xfrm>
        </p:spPr>
        <p:txBody>
          <a:bodyPr>
            <a:normAutofit/>
          </a:bodyPr>
          <a:lstStyle/>
          <a:p>
            <a:pPr marL="914400" marR="0" lvl="2" indent="0">
              <a:lnSpc>
                <a:spcPct val="115000"/>
              </a:lnSpc>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The </a:t>
            </a:r>
            <a:r>
              <a:rPr lang="en-US" kern="100" dirty="0">
                <a:latin typeface="Aptos" panose="020B0004020202020204" pitchFamily="34" charset="0"/>
                <a:ea typeface="Aptos" panose="020B0004020202020204" pitchFamily="34" charset="0"/>
                <a:cs typeface="Times New Roman" panose="02020603050405020304" pitchFamily="18" charset="0"/>
              </a:rPr>
              <a:t>feedbox may have dry material stuck inside, whether it be the agitators, the cutoff bar, etc. </a:t>
            </a:r>
          </a:p>
          <a:p>
            <a:pPr marL="914400" marR="0" lvl="2" indent="0">
              <a:lnSpc>
                <a:spcPct val="115000"/>
              </a:lnSpc>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lnSpc>
                <a:spcPct val="115000"/>
              </a:lnSpc>
              <a:spcBef>
                <a:spcPts val="0"/>
              </a:spcBef>
              <a:spcAft>
                <a:spcPts val="0"/>
              </a:spcAft>
              <a:buNone/>
            </a:pPr>
            <a:r>
              <a:rPr lang="en-US" kern="100" dirty="0">
                <a:latin typeface="Aptos" panose="020B0004020202020204" pitchFamily="34" charset="0"/>
                <a:ea typeface="Aptos" panose="020B0004020202020204" pitchFamily="34" charset="0"/>
                <a:cs typeface="Times New Roman" panose="02020603050405020304" pitchFamily="18" charset="0"/>
              </a:rPr>
              <a:t>1.  Switch the control panel to “manual”, move the head up, and move the feedbox forward. Hold the button until the feedbox is no longer moving forward.</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79913E0-7EE9-1757-A62C-D73338C39B2E}"/>
              </a:ext>
            </a:extLst>
          </p:cNvPr>
          <p:cNvGrpSpPr/>
          <p:nvPr/>
        </p:nvGrpSpPr>
        <p:grpSpPr>
          <a:xfrm>
            <a:off x="5227793" y="953450"/>
            <a:ext cx="6246070" cy="4951100"/>
            <a:chOff x="0" y="0"/>
            <a:chExt cx="4838065" cy="3834480"/>
          </a:xfrm>
        </p:grpSpPr>
        <p:pic>
          <p:nvPicPr>
            <p:cNvPr id="3" name="Picture 2" descr="A screenshot of a computer&#10;&#10;Description automatically generated">
              <a:extLst>
                <a:ext uri="{FF2B5EF4-FFF2-40B4-BE49-F238E27FC236}">
                  <a16:creationId xmlns:a16="http://schemas.microsoft.com/office/drawing/2014/main" id="{8409D4A8-9BE3-5AB3-8507-0389FC4EB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38065" cy="3548380"/>
            </a:xfrm>
            <a:prstGeom prst="rect">
              <a:avLst/>
            </a:prstGeom>
          </p:spPr>
        </p:pic>
        <p:sp>
          <p:nvSpPr>
            <p:cNvPr id="7" name="Oval 6">
              <a:extLst>
                <a:ext uri="{FF2B5EF4-FFF2-40B4-BE49-F238E27FC236}">
                  <a16:creationId xmlns:a16="http://schemas.microsoft.com/office/drawing/2014/main" id="{0876F6F3-796E-7728-A9D9-B712E350339F}"/>
                </a:ext>
              </a:extLst>
            </p:cNvPr>
            <p:cNvSpPr/>
            <p:nvPr/>
          </p:nvSpPr>
          <p:spPr>
            <a:xfrm>
              <a:off x="401491" y="1460040"/>
              <a:ext cx="586854" cy="457200"/>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2">
              <a:extLst>
                <a:ext uri="{FF2B5EF4-FFF2-40B4-BE49-F238E27FC236}">
                  <a16:creationId xmlns:a16="http://schemas.microsoft.com/office/drawing/2014/main" id="{B5C6A0B8-FC65-F50D-8AD8-D25471D54385}"/>
                </a:ext>
              </a:extLst>
            </p:cNvPr>
            <p:cNvSpPr txBox="1">
              <a:spLocks noChangeArrowheads="1"/>
            </p:cNvSpPr>
            <p:nvPr/>
          </p:nvSpPr>
          <p:spPr bwMode="auto">
            <a:xfrm>
              <a:off x="2053987" y="3562065"/>
              <a:ext cx="898933" cy="27241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13</a:t>
              </a:r>
            </a:p>
          </p:txBody>
        </p:sp>
      </p:grpSp>
    </p:spTree>
    <p:extLst>
      <p:ext uri="{BB962C8B-B14F-4D97-AF65-F5344CB8AC3E}">
        <p14:creationId xmlns:p14="http://schemas.microsoft.com/office/powerpoint/2010/main" val="102326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Freeform: Shape 105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37756" y="643467"/>
            <a:ext cx="5282044" cy="1800526"/>
          </a:xfrm>
        </p:spPr>
        <p:txBody>
          <a:bodyPr>
            <a:normAutofit fontScale="90000"/>
          </a:bodyPr>
          <a:lstStyle/>
          <a:p>
            <a:r>
              <a:rPr lang="en-US" dirty="0"/>
              <a:t>General Filling: Feedbox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246824" y="2623381"/>
            <a:ext cx="4772974"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 Take a mallet and strike all five bars of the feedbox until most material comes off</a:t>
            </a:r>
          </a:p>
          <a:p>
            <a:pPr marL="914400" marR="0" lvl="2" indent="0">
              <a:spcBef>
                <a:spcPts val="0"/>
              </a:spcBef>
              <a:spcAft>
                <a:spcPts val="6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a:latin typeface="Aptos" panose="020B0004020202020204" pitchFamily="34" charset="0"/>
                <a:ea typeface="Aptos" panose="020B0004020202020204" pitchFamily="34" charset="0"/>
                <a:cs typeface="Times New Roman" panose="02020603050405020304" pitchFamily="18" charset="0"/>
              </a:rPr>
              <a:t>- Figure 14a is an example of an agitator with built-up material and Figure 14b shows a clean agitator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15517424-4F63-04BA-0539-2F6D0D9F307C}"/>
              </a:ext>
            </a:extLst>
          </p:cNvPr>
          <p:cNvGrpSpPr/>
          <p:nvPr/>
        </p:nvGrpSpPr>
        <p:grpSpPr>
          <a:xfrm>
            <a:off x="6267068" y="0"/>
            <a:ext cx="5921884" cy="6840293"/>
            <a:chOff x="6267068" y="0"/>
            <a:chExt cx="5921884" cy="6840293"/>
          </a:xfrm>
        </p:grpSpPr>
        <p:pic>
          <p:nvPicPr>
            <p:cNvPr id="1027" name="Picture 3">
              <a:extLst>
                <a:ext uri="{FF2B5EF4-FFF2-40B4-BE49-F238E27FC236}">
                  <a16:creationId xmlns:a16="http://schemas.microsoft.com/office/drawing/2014/main" id="{9413BA98-9D9D-4952-9528-5C09A63F13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67068" y="0"/>
              <a:ext cx="3393340" cy="25450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DCE0D907-BF5E-C969-44A3-6737619D06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92940" y="2312276"/>
              <a:ext cx="3396012" cy="45280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6957F28-7CB2-AA38-6187-5E797C603571}"/>
                </a:ext>
              </a:extLst>
            </p:cNvPr>
            <p:cNvSpPr txBox="1"/>
            <p:nvPr/>
          </p:nvSpPr>
          <p:spPr>
            <a:xfrm>
              <a:off x="6889173" y="2732809"/>
              <a:ext cx="1242925" cy="369332"/>
            </a:xfrm>
            <a:prstGeom prst="rect">
              <a:avLst/>
            </a:prstGeom>
            <a:solidFill>
              <a:schemeClr val="bg1"/>
            </a:solidFill>
          </p:spPr>
          <p:txBody>
            <a:bodyPr wrap="square" rtlCol="0">
              <a:spAutoFit/>
            </a:bodyPr>
            <a:lstStyle/>
            <a:p>
              <a:r>
                <a:rPr lang="en-US" dirty="0"/>
                <a:t>Figure 14a</a:t>
              </a:r>
            </a:p>
          </p:txBody>
        </p:sp>
        <p:sp>
          <p:nvSpPr>
            <p:cNvPr id="3" name="TextBox 2">
              <a:extLst>
                <a:ext uri="{FF2B5EF4-FFF2-40B4-BE49-F238E27FC236}">
                  <a16:creationId xmlns:a16="http://schemas.microsoft.com/office/drawing/2014/main" id="{B588DA53-2D52-7CF9-9FAF-42A101900D31}"/>
                </a:ext>
              </a:extLst>
            </p:cNvPr>
            <p:cNvSpPr txBox="1"/>
            <p:nvPr/>
          </p:nvSpPr>
          <p:spPr>
            <a:xfrm>
              <a:off x="7249434" y="5021884"/>
              <a:ext cx="1242925" cy="369332"/>
            </a:xfrm>
            <a:prstGeom prst="rect">
              <a:avLst/>
            </a:prstGeom>
            <a:solidFill>
              <a:schemeClr val="bg1"/>
            </a:solidFill>
          </p:spPr>
          <p:txBody>
            <a:bodyPr wrap="square" rtlCol="0">
              <a:spAutoFit/>
            </a:bodyPr>
            <a:lstStyle/>
            <a:p>
              <a:r>
                <a:rPr lang="en-US" dirty="0"/>
                <a:t>Figure 14b</a:t>
              </a:r>
            </a:p>
          </p:txBody>
        </p:sp>
      </p:grpSp>
    </p:spTree>
    <p:extLst>
      <p:ext uri="{BB962C8B-B14F-4D97-AF65-F5344CB8AC3E}">
        <p14:creationId xmlns:p14="http://schemas.microsoft.com/office/powerpoint/2010/main" val="31447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62068" y="265852"/>
            <a:ext cx="3888526" cy="1953020"/>
          </a:xfrm>
        </p:spPr>
        <p:txBody>
          <a:bodyPr>
            <a:normAutofit fontScale="90000"/>
          </a:bodyPr>
          <a:lstStyle/>
          <a:p>
            <a:r>
              <a:rPr lang="en-US" dirty="0"/>
              <a:t>General Filling: Feedbox Material Build-up</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862068" y="2057401"/>
            <a:ext cx="3888528" cy="4727864"/>
          </a:xfrm>
        </p:spPr>
        <p:txBody>
          <a:bodyPr>
            <a:normAutofit fontScale="92500" lnSpcReduction="10000"/>
          </a:bodyPr>
          <a:lstStyle/>
          <a:p>
            <a:pPr marL="914400" marR="0" lvl="2" indent="0">
              <a:spcBef>
                <a:spcPts val="0"/>
              </a:spcBef>
              <a:spcAft>
                <a:spcPts val="600"/>
              </a:spcAft>
              <a:buNone/>
            </a:pPr>
            <a:endParaRPr lang="en-US" sz="1900"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sz="1900" kern="100" dirty="0">
                <a:latin typeface="Aptos" panose="020B0004020202020204" pitchFamily="34" charset="0"/>
                <a:ea typeface="Aptos" panose="020B0004020202020204" pitchFamily="34" charset="0"/>
                <a:cs typeface="Times New Roman" panose="02020603050405020304" pitchFamily="18" charset="0"/>
              </a:rPr>
              <a:t>3</a:t>
            </a:r>
            <a:r>
              <a:rPr lang="en-US" sz="19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900" kern="100" dirty="0">
                <a:latin typeface="Aptos" panose="020B0004020202020204" pitchFamily="34" charset="0"/>
                <a:ea typeface="Aptos" panose="020B0004020202020204" pitchFamily="34" charset="0"/>
                <a:cs typeface="Times New Roman" panose="02020603050405020304" pitchFamily="18" charset="0"/>
              </a:rPr>
              <a:t>All of the broken-up material will fall on the pallet below. Press the “Product Codes” button and Hit the “Off” button on the “Cycle pallets through” option, which will turn it to “On” (Red circle in Figure 15). Let the one pallet enter the front delivery and turn the option back off. Be sure to eject the pallet.</a:t>
            </a:r>
          </a:p>
          <a:p>
            <a:pPr marL="914400" marR="0" lvl="2" indent="0">
              <a:spcBef>
                <a:spcPts val="0"/>
              </a:spcBef>
              <a:spcAft>
                <a:spcPts val="600"/>
              </a:spcAft>
              <a:buNone/>
            </a:pPr>
            <a:endParaRPr lang="en-US" sz="1900"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sz="1900" kern="100" dirty="0">
                <a:latin typeface="Aptos" panose="020B0004020202020204" pitchFamily="34" charset="0"/>
                <a:ea typeface="Aptos" panose="020B0004020202020204" pitchFamily="34" charset="0"/>
                <a:cs typeface="Times New Roman" panose="02020603050405020304" pitchFamily="18" charset="0"/>
              </a:rPr>
              <a:t>4.  Run a couple cycles to observe any improvement. If not, proceed to the Core-bar Indentations</a:t>
            </a:r>
          </a:p>
          <a:p>
            <a:pPr marL="914400" marR="0" lvl="2" indent="0">
              <a:spcBef>
                <a:spcPts val="0"/>
              </a:spcBef>
              <a:spcAft>
                <a:spcPts val="600"/>
              </a:spcAft>
              <a:buNone/>
            </a:pP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4820BC59-EB6E-E020-FA9E-EA435D745D13}"/>
              </a:ext>
            </a:extLst>
          </p:cNvPr>
          <p:cNvSpPr/>
          <p:nvPr/>
        </p:nvSpPr>
        <p:spPr>
          <a:xfrm>
            <a:off x="6256055" y="2726067"/>
            <a:ext cx="274320" cy="1333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9AB2C9-1C3D-D9E3-F26D-B990959898ED}"/>
              </a:ext>
            </a:extLst>
          </p:cNvPr>
          <p:cNvSpPr txBox="1"/>
          <p:nvPr/>
        </p:nvSpPr>
        <p:spPr>
          <a:xfrm>
            <a:off x="6256055" y="2715798"/>
            <a:ext cx="274320" cy="153888"/>
          </a:xfrm>
          <a:prstGeom prst="rect">
            <a:avLst/>
          </a:prstGeom>
          <a:noFill/>
        </p:spPr>
        <p:txBody>
          <a:bodyPr wrap="square" rtlCol="0">
            <a:spAutoFit/>
          </a:bodyPr>
          <a:lstStyle/>
          <a:p>
            <a:r>
              <a:rPr lang="en-US" sz="400" dirty="0"/>
              <a:t>OFF</a:t>
            </a:r>
          </a:p>
        </p:txBody>
      </p:sp>
      <p:grpSp>
        <p:nvGrpSpPr>
          <p:cNvPr id="10" name="Group 9">
            <a:extLst>
              <a:ext uri="{FF2B5EF4-FFF2-40B4-BE49-F238E27FC236}">
                <a16:creationId xmlns:a16="http://schemas.microsoft.com/office/drawing/2014/main" id="{03917AE9-633C-FE0C-1D83-5E307706D8AA}"/>
              </a:ext>
            </a:extLst>
          </p:cNvPr>
          <p:cNvGrpSpPr/>
          <p:nvPr/>
        </p:nvGrpSpPr>
        <p:grpSpPr>
          <a:xfrm>
            <a:off x="5962784" y="1543730"/>
            <a:ext cx="5013980" cy="4038004"/>
            <a:chOff x="5962784" y="1543730"/>
            <a:chExt cx="5013980" cy="4038004"/>
          </a:xfrm>
        </p:grpSpPr>
        <p:grpSp>
          <p:nvGrpSpPr>
            <p:cNvPr id="8" name="Group 7">
              <a:extLst>
                <a:ext uri="{FF2B5EF4-FFF2-40B4-BE49-F238E27FC236}">
                  <a16:creationId xmlns:a16="http://schemas.microsoft.com/office/drawing/2014/main" id="{4724C6FD-1E66-0CBA-3DE1-ADD1763C778A}"/>
                </a:ext>
              </a:extLst>
            </p:cNvPr>
            <p:cNvGrpSpPr/>
            <p:nvPr/>
          </p:nvGrpSpPr>
          <p:grpSpPr>
            <a:xfrm>
              <a:off x="6229217" y="1543730"/>
              <a:ext cx="4747547" cy="4038004"/>
              <a:chOff x="6229217" y="1543730"/>
              <a:chExt cx="4747547" cy="4038004"/>
            </a:xfrm>
          </p:grpSpPr>
          <p:pic>
            <p:nvPicPr>
              <p:cNvPr id="9" name="Picture 8" descr="A screenshot of a computer&#10;&#10;Description automatically generated">
                <a:extLst>
                  <a:ext uri="{FF2B5EF4-FFF2-40B4-BE49-F238E27FC236}">
                    <a16:creationId xmlns:a16="http://schemas.microsoft.com/office/drawing/2014/main" id="{9616116C-E851-495C-8F0B-648F6141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217" y="1543730"/>
                <a:ext cx="4747547" cy="3560660"/>
              </a:xfrm>
              <a:prstGeom prst="rect">
                <a:avLst/>
              </a:prstGeom>
            </p:spPr>
          </p:pic>
          <p:sp>
            <p:nvSpPr>
              <p:cNvPr id="7" name="TextBox 6">
                <a:extLst>
                  <a:ext uri="{FF2B5EF4-FFF2-40B4-BE49-F238E27FC236}">
                    <a16:creationId xmlns:a16="http://schemas.microsoft.com/office/drawing/2014/main" id="{16DE6517-9968-F564-3ED1-3C29813AA5E7}"/>
                  </a:ext>
                </a:extLst>
              </p:cNvPr>
              <p:cNvSpPr txBox="1"/>
              <p:nvPr/>
            </p:nvSpPr>
            <p:spPr>
              <a:xfrm>
                <a:off x="8030176" y="5203361"/>
                <a:ext cx="1145627" cy="378373"/>
              </a:xfrm>
              <a:prstGeom prst="rect">
                <a:avLst/>
              </a:prstGeom>
              <a:solidFill>
                <a:schemeClr val="bg1"/>
              </a:solidFill>
            </p:spPr>
            <p:txBody>
              <a:bodyPr wrap="square" rtlCol="0">
                <a:spAutoFit/>
              </a:bodyPr>
              <a:lstStyle/>
              <a:p>
                <a:r>
                  <a:rPr lang="en-US" dirty="0"/>
                  <a:t>Figure 15</a:t>
                </a:r>
              </a:p>
            </p:txBody>
          </p:sp>
        </p:grpSp>
        <p:sp>
          <p:nvSpPr>
            <p:cNvPr id="6" name="Oval 5">
              <a:extLst>
                <a:ext uri="{FF2B5EF4-FFF2-40B4-BE49-F238E27FC236}">
                  <a16:creationId xmlns:a16="http://schemas.microsoft.com/office/drawing/2014/main" id="{67E61A35-4E74-43C4-CFDB-4FF95B38B220}"/>
                </a:ext>
              </a:extLst>
            </p:cNvPr>
            <p:cNvSpPr/>
            <p:nvPr/>
          </p:nvSpPr>
          <p:spPr>
            <a:xfrm>
              <a:off x="5962784" y="2596487"/>
              <a:ext cx="2206842" cy="3887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418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076D41CE-76A3-070D-B989-515DB646B705}"/>
              </a:ext>
            </a:extLst>
          </p:cNvPr>
          <p:cNvSpPr>
            <a:spLocks noGrp="1"/>
          </p:cNvSpPr>
          <p:nvPr>
            <p:ph type="title"/>
          </p:nvPr>
        </p:nvSpPr>
        <p:spPr>
          <a:xfrm>
            <a:off x="726869" y="418346"/>
            <a:ext cx="4832267" cy="1800526"/>
          </a:xfrm>
        </p:spPr>
        <p:txBody>
          <a:bodyPr>
            <a:normAutofit fontScale="90000"/>
          </a:bodyPr>
          <a:lstStyle/>
          <a:p>
            <a:r>
              <a:rPr lang="en-US" dirty="0"/>
              <a:t>General Filling: Core-bar Indentations and Spillage</a:t>
            </a:r>
          </a:p>
        </p:txBody>
      </p:sp>
      <p:sp>
        <p:nvSpPr>
          <p:cNvPr id="5" name="Content Placeholder 2">
            <a:extLst>
              <a:ext uri="{FF2B5EF4-FFF2-40B4-BE49-F238E27FC236}">
                <a16:creationId xmlns:a16="http://schemas.microsoft.com/office/drawing/2014/main" id="{3D0DD78E-535D-B2F4-A757-B2D9C78E1DD1}"/>
              </a:ext>
            </a:extLst>
          </p:cNvPr>
          <p:cNvSpPr>
            <a:spLocks noGrp="1"/>
          </p:cNvSpPr>
          <p:nvPr>
            <p:ph idx="1"/>
          </p:nvPr>
        </p:nvSpPr>
        <p:spPr>
          <a:xfrm>
            <a:off x="440261" y="2637217"/>
            <a:ext cx="3711833" cy="3553581"/>
          </a:xfrm>
        </p:spPr>
        <p:txBody>
          <a:bodyPr>
            <a:normAutofit/>
          </a:bodyPr>
          <a:lstStyle/>
          <a:p>
            <a:pPr marL="914400" marR="0" lvl="2" indent="0">
              <a:spcBef>
                <a:spcPts val="0"/>
              </a:spcBef>
              <a:spcAft>
                <a:spcPts val="600"/>
              </a:spcAft>
              <a:buNone/>
            </a:pPr>
            <a:r>
              <a:rPr lang="en-US" dirty="0">
                <a:effectLst/>
                <a:latin typeface="Aptos" panose="020B0004020202020204" pitchFamily="34" charset="0"/>
                <a:ea typeface="Aptos" panose="020B0004020202020204" pitchFamily="34" charset="0"/>
                <a:cs typeface="Times New Roman" panose="02020603050405020304" pitchFamily="18" charset="0"/>
              </a:rPr>
              <a:t>Sometimes, the tops of the blocks may have small indentations (Figure 16). This means that material is stuck to the bottom of the mold head</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C3FA085B-4830-311E-45D5-1CFC014F7493}"/>
              </a:ext>
            </a:extLst>
          </p:cNvPr>
          <p:cNvGrpSpPr/>
          <p:nvPr/>
        </p:nvGrpSpPr>
        <p:grpSpPr>
          <a:xfrm>
            <a:off x="7567342" y="1968934"/>
            <a:ext cx="1776933" cy="2999030"/>
            <a:chOff x="0" y="0"/>
            <a:chExt cx="1941195" cy="3010330"/>
          </a:xfrm>
        </p:grpSpPr>
        <p:pic>
          <p:nvPicPr>
            <p:cNvPr id="12" name="Picture 11" descr="A close-up of a concrete block&#10;&#10;Description automatically generated">
              <a:extLst>
                <a:ext uri="{FF2B5EF4-FFF2-40B4-BE49-F238E27FC236}">
                  <a16:creationId xmlns:a16="http://schemas.microsoft.com/office/drawing/2014/main" id="{AA916F0F-D1E4-21DF-7953-431B6204698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1941195" cy="2588260"/>
            </a:xfrm>
            <a:prstGeom prst="rect">
              <a:avLst/>
            </a:prstGeom>
            <a:noFill/>
            <a:ln>
              <a:noFill/>
            </a:ln>
          </p:spPr>
        </p:pic>
        <p:sp>
          <p:nvSpPr>
            <p:cNvPr id="13" name="Oval 12">
              <a:extLst>
                <a:ext uri="{FF2B5EF4-FFF2-40B4-BE49-F238E27FC236}">
                  <a16:creationId xmlns:a16="http://schemas.microsoft.com/office/drawing/2014/main" id="{B75B9181-5B92-644E-8C86-6EB9D31D62CA}"/>
                </a:ext>
              </a:extLst>
            </p:cNvPr>
            <p:cNvSpPr/>
            <p:nvPr/>
          </p:nvSpPr>
          <p:spPr>
            <a:xfrm>
              <a:off x="443899" y="503416"/>
              <a:ext cx="715618" cy="38431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2">
              <a:extLst>
                <a:ext uri="{FF2B5EF4-FFF2-40B4-BE49-F238E27FC236}">
                  <a16:creationId xmlns:a16="http://schemas.microsoft.com/office/drawing/2014/main" id="{FA047969-4588-D1ED-EDB3-D8BFB55554F3}"/>
                </a:ext>
              </a:extLst>
            </p:cNvPr>
            <p:cNvSpPr txBox="1">
              <a:spLocks noChangeArrowheads="1"/>
            </p:cNvSpPr>
            <p:nvPr/>
          </p:nvSpPr>
          <p:spPr bwMode="auto">
            <a:xfrm>
              <a:off x="376179" y="2588260"/>
              <a:ext cx="1188836" cy="42207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822960">
                <a:lnSpc>
                  <a:spcPct val="115000"/>
                </a:lnSpc>
                <a:spcAft>
                  <a:spcPts val="720"/>
                </a:spcAft>
              </a:pPr>
              <a:r>
                <a:rPr lang="en-US" kern="100" dirty="0">
                  <a:solidFill>
                    <a:schemeClr val="tx1"/>
                  </a:solidFill>
                  <a:latin typeface="Aptos" panose="020B0004020202020204" pitchFamily="34" charset="0"/>
                  <a:ea typeface="+mn-ea"/>
                  <a:cs typeface="Times New Roman" panose="02020603050405020304" pitchFamily="18" charset="0"/>
                </a:rPr>
                <a:t>Figure </a:t>
              </a:r>
              <a:r>
                <a:rPr lang="en-US" kern="100" dirty="0">
                  <a:latin typeface="Aptos" panose="020B0004020202020204" pitchFamily="34" charset="0"/>
                  <a:cs typeface="Times New Roman" panose="02020603050405020304" pitchFamily="18" charset="0"/>
                </a:rPr>
                <a:t>16</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37990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machine with a few blocks of concrete&#10;&#10;Description automatically generated with medium confidence">
            <a:extLst>
              <a:ext uri="{FF2B5EF4-FFF2-40B4-BE49-F238E27FC236}">
                <a16:creationId xmlns:a16="http://schemas.microsoft.com/office/drawing/2014/main" id="{E3076670-0BAF-DD3D-109F-4069E1A18942}"/>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899" r="-2" b="12008"/>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a:t>Assumptions and Prerequisite Skills</a:t>
            </a:r>
          </a:p>
          <a:p>
            <a:pPr marL="800100" lvl="1" indent="-342900">
              <a:spcBef>
                <a:spcPts val="0"/>
              </a:spcBef>
              <a:buFont typeface="Symbol" panose="05050102010706020507" pitchFamily="18" charset="2"/>
              <a:buChar char=""/>
            </a:pPr>
            <a:r>
              <a:rPr lang="en-US" sz="2000" kern="100">
                <a:effectLst/>
                <a:latin typeface="Aptos" panose="020B0004020202020204" pitchFamily="34" charset="0"/>
                <a:ea typeface="Aptos" panose="020B0004020202020204" pitchFamily="34" charset="0"/>
                <a:cs typeface="Times New Roman" panose="02020603050405020304" pitchFamily="18" charset="0"/>
              </a:rPr>
              <a:t>The computer is on and IntelliBatch 3.0 is open</a:t>
            </a:r>
          </a:p>
          <a:p>
            <a:r>
              <a:rPr lang="en-US" sz="2000"/>
              <a:t>Supplies Needed</a:t>
            </a:r>
          </a:p>
          <a:p>
            <a:pPr lvl="1"/>
            <a:r>
              <a:rPr lang="en-US" sz="2000"/>
              <a:t>Standard PPE</a:t>
            </a:r>
          </a:p>
          <a:p>
            <a:pPr lvl="1"/>
            <a:r>
              <a:rPr lang="en-US" sz="2000"/>
              <a:t>Air hose with chisel extension (possibly)</a:t>
            </a:r>
          </a:p>
          <a:p>
            <a:pPr marL="457200" lvl="1" indent="0">
              <a:buNone/>
            </a:pPr>
            <a:endParaRPr lang="en-US" sz="2000"/>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714875" cy="1800526"/>
          </a:xfrm>
        </p:spPr>
        <p:txBody>
          <a:bodyPr>
            <a:normAutofit fontScale="90000"/>
          </a:bodyPr>
          <a:lstStyle/>
          <a:p>
            <a:r>
              <a:rPr lang="en-US" dirty="0"/>
              <a:t>General Filling: Core-bar Indentations and Spillage</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1371600" marR="0" lvl="2" indent="-457200">
              <a:spcBef>
                <a:spcPts val="0"/>
              </a:spcBef>
              <a:spcAft>
                <a:spcPts val="600"/>
              </a:spcAft>
              <a:buAutoNum type="arabicPeriod"/>
            </a:pPr>
            <a:r>
              <a:rPr lang="en-US" dirty="0">
                <a:effectLst/>
                <a:latin typeface="Aptos" panose="020B0004020202020204" pitchFamily="34" charset="0"/>
                <a:ea typeface="Aptos" panose="020B0004020202020204" pitchFamily="34" charset="0"/>
                <a:cs typeface="Times New Roman" panose="02020603050405020304" pitchFamily="18" charset="0"/>
              </a:rPr>
              <a:t>Take a metal rake and brush off the mold shoe (Yellow rectangle in Figure 14)</a:t>
            </a:r>
          </a:p>
        </p:txBody>
      </p:sp>
      <p:grpSp>
        <p:nvGrpSpPr>
          <p:cNvPr id="3" name="Group 2">
            <a:extLst>
              <a:ext uri="{FF2B5EF4-FFF2-40B4-BE49-F238E27FC236}">
                <a16:creationId xmlns:a16="http://schemas.microsoft.com/office/drawing/2014/main" id="{8B80C28F-7C10-E82D-B218-7ACBF7E23715}"/>
              </a:ext>
            </a:extLst>
          </p:cNvPr>
          <p:cNvGrpSpPr/>
          <p:nvPr/>
        </p:nvGrpSpPr>
        <p:grpSpPr>
          <a:xfrm>
            <a:off x="6800986" y="1499282"/>
            <a:ext cx="4747547" cy="3967006"/>
            <a:chOff x="6800986" y="1499282"/>
            <a:chExt cx="4747547" cy="3967006"/>
          </a:xfrm>
        </p:grpSpPr>
        <p:grpSp>
          <p:nvGrpSpPr>
            <p:cNvPr id="6" name="Group 5">
              <a:extLst>
                <a:ext uri="{FF2B5EF4-FFF2-40B4-BE49-F238E27FC236}">
                  <a16:creationId xmlns:a16="http://schemas.microsoft.com/office/drawing/2014/main" id="{A7FEF86A-9A05-3E2E-098C-69CDE5581E09}"/>
                </a:ext>
              </a:extLst>
            </p:cNvPr>
            <p:cNvGrpSpPr/>
            <p:nvPr/>
          </p:nvGrpSpPr>
          <p:grpSpPr>
            <a:xfrm>
              <a:off x="6800986" y="1499282"/>
              <a:ext cx="4747547" cy="3967006"/>
              <a:chOff x="0" y="0"/>
              <a:chExt cx="3923665" cy="3279158"/>
            </a:xfrm>
          </p:grpSpPr>
          <p:pic>
            <p:nvPicPr>
              <p:cNvPr id="7" name="Picture 6" descr="A machine with metal parts&#10;&#10;Description automatically generated with medium confidence">
                <a:extLst>
                  <a:ext uri="{FF2B5EF4-FFF2-40B4-BE49-F238E27FC236}">
                    <a16:creationId xmlns:a16="http://schemas.microsoft.com/office/drawing/2014/main" id="{064BA555-C76F-F87C-4D2A-D24460FA8C6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3923665" cy="2942590"/>
              </a:xfrm>
              <a:prstGeom prst="rect">
                <a:avLst/>
              </a:prstGeom>
              <a:noFill/>
              <a:ln>
                <a:noFill/>
              </a:ln>
            </p:spPr>
          </p:pic>
          <p:sp>
            <p:nvSpPr>
              <p:cNvPr id="8" name="Text Box 2">
                <a:extLst>
                  <a:ext uri="{FF2B5EF4-FFF2-40B4-BE49-F238E27FC236}">
                    <a16:creationId xmlns:a16="http://schemas.microsoft.com/office/drawing/2014/main" id="{6E086CDC-CB4F-A38C-A18E-1D30BBB0C9FD}"/>
                  </a:ext>
                </a:extLst>
              </p:cNvPr>
              <p:cNvSpPr txBox="1">
                <a:spLocks noChangeArrowheads="1"/>
              </p:cNvSpPr>
              <p:nvPr/>
            </p:nvSpPr>
            <p:spPr bwMode="auto">
              <a:xfrm>
                <a:off x="1562669" y="2934268"/>
                <a:ext cx="1004987" cy="34489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097280">
                  <a:lnSpc>
                    <a:spcPct val="115000"/>
                  </a:lnSpc>
                  <a:spcAft>
                    <a:spcPts val="960"/>
                  </a:spcAft>
                </a:pPr>
                <a:r>
                  <a:rPr lang="en-US" sz="2000" kern="100" dirty="0">
                    <a:solidFill>
                      <a:schemeClr val="tx1"/>
                    </a:solidFill>
                    <a:latin typeface="Aptos" panose="020B0004020202020204" pitchFamily="34" charset="0"/>
                    <a:ea typeface="+mn-ea"/>
                    <a:cs typeface="Times New Roman" panose="02020603050405020304" pitchFamily="18" charset="0"/>
                  </a:rPr>
                  <a:t>Figure 17</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2" name="Rectangle 1">
              <a:extLst>
                <a:ext uri="{FF2B5EF4-FFF2-40B4-BE49-F238E27FC236}">
                  <a16:creationId xmlns:a16="http://schemas.microsoft.com/office/drawing/2014/main" id="{927DF55E-5B06-8FEF-A887-86842C88D063}"/>
                </a:ext>
              </a:extLst>
            </p:cNvPr>
            <p:cNvSpPr/>
            <p:nvPr/>
          </p:nvSpPr>
          <p:spPr>
            <a:xfrm rot="21428997">
              <a:off x="7654090" y="3295829"/>
              <a:ext cx="3041338" cy="266341"/>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599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Out-of-spec heights</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There may be times when one side of the pallet is higher/lower than the other side (Figure 18)</a:t>
            </a:r>
          </a:p>
        </p:txBody>
      </p:sp>
      <p:grpSp>
        <p:nvGrpSpPr>
          <p:cNvPr id="2" name="Group 1">
            <a:extLst>
              <a:ext uri="{FF2B5EF4-FFF2-40B4-BE49-F238E27FC236}">
                <a16:creationId xmlns:a16="http://schemas.microsoft.com/office/drawing/2014/main" id="{1FD5FF95-AD19-8A14-E72B-03C105AE8065}"/>
              </a:ext>
            </a:extLst>
          </p:cNvPr>
          <p:cNvGrpSpPr/>
          <p:nvPr/>
        </p:nvGrpSpPr>
        <p:grpSpPr>
          <a:xfrm>
            <a:off x="6229217" y="1894805"/>
            <a:ext cx="4815093" cy="3595167"/>
            <a:chOff x="6229217" y="1894805"/>
            <a:chExt cx="4815093" cy="3595167"/>
          </a:xfrm>
        </p:grpSpPr>
        <p:pic>
          <p:nvPicPr>
            <p:cNvPr id="3" name="Picture 2" descr="A grey block with holes&#10;&#10;Description automatically generated">
              <a:extLst>
                <a:ext uri="{FF2B5EF4-FFF2-40B4-BE49-F238E27FC236}">
                  <a16:creationId xmlns:a16="http://schemas.microsoft.com/office/drawing/2014/main" id="{A1D304F4-145B-620C-30CB-90C10406B8F3}"/>
                </a:ext>
              </a:extLst>
            </p:cNvPr>
            <p:cNvPicPr>
              <a:picLocks noChangeAspect="1"/>
            </p:cNvPicPr>
            <p:nvPr/>
          </p:nvPicPr>
          <p:blipFill rotWithShape="1">
            <a:blip r:embed="rId2">
              <a:extLst>
                <a:ext uri="{28A0092B-C50C-407E-A947-70E740481C1C}">
                  <a14:useLocalDpi xmlns:a14="http://schemas.microsoft.com/office/drawing/2010/main" val="0"/>
                </a:ext>
              </a:extLst>
            </a:blip>
            <a:srcRect t="4023"/>
            <a:stretch/>
          </p:blipFill>
          <p:spPr>
            <a:xfrm>
              <a:off x="6229217" y="1894805"/>
              <a:ext cx="4815093" cy="3068389"/>
            </a:xfrm>
            <a:prstGeom prst="rect">
              <a:avLst/>
            </a:prstGeom>
          </p:spPr>
        </p:pic>
        <p:sp>
          <p:nvSpPr>
            <p:cNvPr id="11" name="TextBox 10">
              <a:extLst>
                <a:ext uri="{FF2B5EF4-FFF2-40B4-BE49-F238E27FC236}">
                  <a16:creationId xmlns:a16="http://schemas.microsoft.com/office/drawing/2014/main" id="{0891662C-3BD0-AF90-F675-CB8F50F417DC}"/>
                </a:ext>
              </a:extLst>
            </p:cNvPr>
            <p:cNvSpPr txBox="1"/>
            <p:nvPr/>
          </p:nvSpPr>
          <p:spPr>
            <a:xfrm>
              <a:off x="8071986" y="5120640"/>
              <a:ext cx="1129553" cy="369332"/>
            </a:xfrm>
            <a:prstGeom prst="rect">
              <a:avLst/>
            </a:prstGeom>
            <a:solidFill>
              <a:schemeClr val="bg1"/>
            </a:solidFill>
          </p:spPr>
          <p:txBody>
            <a:bodyPr wrap="square" rtlCol="0">
              <a:spAutoFit/>
            </a:bodyPr>
            <a:lstStyle/>
            <a:p>
              <a:r>
                <a:rPr lang="en-US" dirty="0"/>
                <a:t>Figure 18</a:t>
              </a:r>
            </a:p>
          </p:txBody>
        </p:sp>
      </p:grpSp>
    </p:spTree>
    <p:extLst>
      <p:ext uri="{BB962C8B-B14F-4D97-AF65-F5344CB8AC3E}">
        <p14:creationId xmlns:p14="http://schemas.microsoft.com/office/powerpoint/2010/main" val="265402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Out-of-spec heights</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1. To determine which side is too high or too low, measure the block height of the pallet (See Block Height Documentation SOP). Determine which side is further out-of-spec and keep this in mind for the next step</a:t>
            </a:r>
          </a:p>
        </p:txBody>
      </p:sp>
    </p:spTree>
    <p:extLst>
      <p:ext uri="{BB962C8B-B14F-4D97-AF65-F5344CB8AC3E}">
        <p14:creationId xmlns:p14="http://schemas.microsoft.com/office/powerpoint/2010/main" val="920686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Shape 206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1" y="643467"/>
            <a:ext cx="3888526" cy="1800526"/>
          </a:xfrm>
        </p:spPr>
        <p:txBody>
          <a:bodyPr>
            <a:normAutofit/>
          </a:bodyPr>
          <a:lstStyle/>
          <a:p>
            <a:r>
              <a:rPr lang="en-US" dirty="0"/>
              <a:t>Out-of-spec heights</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315798" y="2443993"/>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 Go to the HMI Monitor. Open the “Head and Pall. Receiver” page (Red circle in Figure 19). </a:t>
            </a:r>
          </a:p>
        </p:txBody>
      </p:sp>
      <p:grpSp>
        <p:nvGrpSpPr>
          <p:cNvPr id="7" name="Group 6">
            <a:extLst>
              <a:ext uri="{FF2B5EF4-FFF2-40B4-BE49-F238E27FC236}">
                <a16:creationId xmlns:a16="http://schemas.microsoft.com/office/drawing/2014/main" id="{E6E227A6-5C6F-E77C-CFB1-2BCC472F271B}"/>
              </a:ext>
            </a:extLst>
          </p:cNvPr>
          <p:cNvGrpSpPr/>
          <p:nvPr/>
        </p:nvGrpSpPr>
        <p:grpSpPr>
          <a:xfrm>
            <a:off x="5165047" y="978184"/>
            <a:ext cx="6017472" cy="5096994"/>
            <a:chOff x="5165047" y="978184"/>
            <a:chExt cx="6017472" cy="5096994"/>
          </a:xfrm>
        </p:grpSpPr>
        <p:pic>
          <p:nvPicPr>
            <p:cNvPr id="2" name="Picture 1" descr="A computer screen shot of a machine&#10;&#10;Description automatically generated">
              <a:extLst>
                <a:ext uri="{FF2B5EF4-FFF2-40B4-BE49-F238E27FC236}">
                  <a16:creationId xmlns:a16="http://schemas.microsoft.com/office/drawing/2014/main" id="{CB902248-19D0-10EF-33C6-8B9E6DB65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047" y="978184"/>
              <a:ext cx="6017472" cy="4727662"/>
            </a:xfrm>
            <a:prstGeom prst="rect">
              <a:avLst/>
            </a:prstGeom>
          </p:spPr>
        </p:pic>
        <p:sp>
          <p:nvSpPr>
            <p:cNvPr id="3" name="Oval 2">
              <a:extLst>
                <a:ext uri="{FF2B5EF4-FFF2-40B4-BE49-F238E27FC236}">
                  <a16:creationId xmlns:a16="http://schemas.microsoft.com/office/drawing/2014/main" id="{5B81437B-4554-0CC5-672E-F448A161208B}"/>
                </a:ext>
              </a:extLst>
            </p:cNvPr>
            <p:cNvSpPr/>
            <p:nvPr/>
          </p:nvSpPr>
          <p:spPr>
            <a:xfrm>
              <a:off x="5549462" y="5148646"/>
              <a:ext cx="546538" cy="73117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TextBox 5">
              <a:extLst>
                <a:ext uri="{FF2B5EF4-FFF2-40B4-BE49-F238E27FC236}">
                  <a16:creationId xmlns:a16="http://schemas.microsoft.com/office/drawing/2014/main" id="{76E9F931-2DFA-D2C4-9647-5B93C7D31BA9}"/>
                </a:ext>
              </a:extLst>
            </p:cNvPr>
            <p:cNvSpPr txBox="1"/>
            <p:nvPr/>
          </p:nvSpPr>
          <p:spPr>
            <a:xfrm>
              <a:off x="7830869" y="5705846"/>
              <a:ext cx="1093076" cy="369332"/>
            </a:xfrm>
            <a:prstGeom prst="rect">
              <a:avLst/>
            </a:prstGeom>
            <a:solidFill>
              <a:schemeClr val="bg1"/>
            </a:solidFill>
          </p:spPr>
          <p:txBody>
            <a:bodyPr wrap="square" rtlCol="0">
              <a:spAutoFit/>
            </a:bodyPr>
            <a:lstStyle/>
            <a:p>
              <a:r>
                <a:rPr lang="en-US" dirty="0"/>
                <a:t>Figure 19</a:t>
              </a:r>
            </a:p>
          </p:txBody>
        </p:sp>
      </p:grpSp>
    </p:spTree>
    <p:extLst>
      <p:ext uri="{BB962C8B-B14F-4D97-AF65-F5344CB8AC3E}">
        <p14:creationId xmlns:p14="http://schemas.microsoft.com/office/powerpoint/2010/main" val="395299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E5F1471-65BB-8F20-076C-32DEF2B68C92}"/>
              </a:ext>
            </a:extLst>
          </p:cNvPr>
          <p:cNvSpPr>
            <a:spLocks noGrp="1"/>
          </p:cNvSpPr>
          <p:nvPr>
            <p:ph type="title"/>
          </p:nvPr>
        </p:nvSpPr>
        <p:spPr>
          <a:xfrm>
            <a:off x="838200" y="643467"/>
            <a:ext cx="4174863" cy="1800526"/>
          </a:xfrm>
        </p:spPr>
        <p:txBody>
          <a:bodyPr>
            <a:normAutofit/>
          </a:bodyPr>
          <a:lstStyle/>
          <a:p>
            <a:r>
              <a:rPr lang="en-US" dirty="0"/>
              <a:t>Out-of-spec Heights</a:t>
            </a:r>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fontScale="85000" lnSpcReduction="10000"/>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 Go to the “Head &amp; Pallet Setup” page on the HMI monitor. Increase/decrease 1 psi from the pressure bags on whichever side is was determined to be more out-of-spec (Step 1)</a:t>
            </a: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	a. Increasing psi raises height, while decreasing psi lowers the block height</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  Perform another measurement on a new pallet</a:t>
            </a:r>
          </a:p>
        </p:txBody>
      </p:sp>
      <p:grpSp>
        <p:nvGrpSpPr>
          <p:cNvPr id="6" name="Group 5">
            <a:extLst>
              <a:ext uri="{FF2B5EF4-FFF2-40B4-BE49-F238E27FC236}">
                <a16:creationId xmlns:a16="http://schemas.microsoft.com/office/drawing/2014/main" id="{35F80122-B150-1C5E-63FD-BBF8E4ED25A2}"/>
              </a:ext>
            </a:extLst>
          </p:cNvPr>
          <p:cNvGrpSpPr/>
          <p:nvPr/>
        </p:nvGrpSpPr>
        <p:grpSpPr>
          <a:xfrm>
            <a:off x="5121534" y="1032772"/>
            <a:ext cx="6897799" cy="5551093"/>
            <a:chOff x="5121534" y="1032772"/>
            <a:chExt cx="6897799" cy="5551093"/>
          </a:xfrm>
        </p:grpSpPr>
        <p:grpSp>
          <p:nvGrpSpPr>
            <p:cNvPr id="2" name="Group 1">
              <a:extLst>
                <a:ext uri="{FF2B5EF4-FFF2-40B4-BE49-F238E27FC236}">
                  <a16:creationId xmlns:a16="http://schemas.microsoft.com/office/drawing/2014/main" id="{92A7CB00-3424-BE53-3AF6-825FC32DED3B}"/>
                </a:ext>
              </a:extLst>
            </p:cNvPr>
            <p:cNvGrpSpPr/>
            <p:nvPr/>
          </p:nvGrpSpPr>
          <p:grpSpPr>
            <a:xfrm>
              <a:off x="5121534" y="1032772"/>
              <a:ext cx="6897799" cy="5551093"/>
              <a:chOff x="5121534" y="1032772"/>
              <a:chExt cx="6897799" cy="5551093"/>
            </a:xfrm>
          </p:grpSpPr>
          <p:pic>
            <p:nvPicPr>
              <p:cNvPr id="3" name="Picture 2" descr="A screenshot of a computer screen&#10;&#10;Description automatically generated">
                <a:extLst>
                  <a:ext uri="{FF2B5EF4-FFF2-40B4-BE49-F238E27FC236}">
                    <a16:creationId xmlns:a16="http://schemas.microsoft.com/office/drawing/2014/main" id="{BBA09BAA-28B4-BC04-AD1A-6F2E847E8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534" y="1032772"/>
                <a:ext cx="6897799" cy="5181761"/>
              </a:xfrm>
              <a:prstGeom prst="rect">
                <a:avLst/>
              </a:prstGeom>
            </p:spPr>
          </p:pic>
          <p:sp>
            <p:nvSpPr>
              <p:cNvPr id="9" name="TextBox 8">
                <a:extLst>
                  <a:ext uri="{FF2B5EF4-FFF2-40B4-BE49-F238E27FC236}">
                    <a16:creationId xmlns:a16="http://schemas.microsoft.com/office/drawing/2014/main" id="{0CD4E4F0-4276-E698-C434-4C3F1B60EBA3}"/>
                  </a:ext>
                </a:extLst>
              </p:cNvPr>
              <p:cNvSpPr txBox="1"/>
              <p:nvPr/>
            </p:nvSpPr>
            <p:spPr>
              <a:xfrm>
                <a:off x="8005656" y="6214533"/>
                <a:ext cx="1129553" cy="369332"/>
              </a:xfrm>
              <a:prstGeom prst="rect">
                <a:avLst/>
              </a:prstGeom>
              <a:solidFill>
                <a:schemeClr val="bg1"/>
              </a:solidFill>
            </p:spPr>
            <p:txBody>
              <a:bodyPr wrap="square" rtlCol="0">
                <a:spAutoFit/>
              </a:bodyPr>
              <a:lstStyle/>
              <a:p>
                <a:r>
                  <a:rPr lang="en-US"/>
                  <a:t>Figure 20</a:t>
                </a:r>
                <a:endParaRPr lang="en-US" dirty="0"/>
              </a:p>
            </p:txBody>
          </p:sp>
        </p:grpSp>
        <p:sp>
          <p:nvSpPr>
            <p:cNvPr id="7" name="Rectangle 6">
              <a:extLst>
                <a:ext uri="{FF2B5EF4-FFF2-40B4-BE49-F238E27FC236}">
                  <a16:creationId xmlns:a16="http://schemas.microsoft.com/office/drawing/2014/main" id="{D1C1404A-C9B0-9FD9-081E-C65AAD5C018B}"/>
                </a:ext>
              </a:extLst>
            </p:cNvPr>
            <p:cNvSpPr/>
            <p:nvPr/>
          </p:nvSpPr>
          <p:spPr>
            <a:xfrm>
              <a:off x="10402645" y="3623652"/>
              <a:ext cx="1616688" cy="59334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46038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38DF-9608-300E-1E3D-66E372EBA0B3}"/>
              </a:ext>
            </a:extLst>
          </p:cNvPr>
          <p:cNvSpPr>
            <a:spLocks noGrp="1"/>
          </p:cNvSpPr>
          <p:nvPr>
            <p:ph type="title"/>
          </p:nvPr>
        </p:nvSpPr>
        <p:spPr>
          <a:xfrm>
            <a:off x="838200" y="365125"/>
            <a:ext cx="1988127" cy="1325563"/>
          </a:xfrm>
        </p:spPr>
        <p:txBody>
          <a:bodyPr/>
          <a:lstStyle/>
          <a:p>
            <a:r>
              <a:rPr lang="en-US" dirty="0"/>
              <a:t>Preface</a:t>
            </a:r>
          </a:p>
        </p:txBody>
      </p:sp>
      <p:sp>
        <p:nvSpPr>
          <p:cNvPr id="4" name="Content Placeholder 2">
            <a:extLst>
              <a:ext uri="{FF2B5EF4-FFF2-40B4-BE49-F238E27FC236}">
                <a16:creationId xmlns:a16="http://schemas.microsoft.com/office/drawing/2014/main" id="{283FA86B-B780-6B62-ABC7-1E39A3461217}"/>
              </a:ext>
            </a:extLst>
          </p:cNvPr>
          <p:cNvSpPr>
            <a:spLocks noGrp="1"/>
          </p:cNvSpPr>
          <p:nvPr>
            <p:ph idx="1"/>
          </p:nvPr>
        </p:nvSpPr>
        <p:spPr>
          <a:xfrm>
            <a:off x="838200" y="1415845"/>
            <a:ext cx="10342417" cy="5191432"/>
          </a:xfrm>
        </p:spPr>
        <p:txBody>
          <a:bodyPr>
            <a:normAutofit/>
          </a:bodyPr>
          <a:lstStyle/>
          <a:p>
            <a:pPr marL="0" indent="0">
              <a:lnSpc>
                <a:spcPct val="115000"/>
              </a:lnSpc>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When you see a pallet with quality issues, stand by to see if there are more pallets coming with the same misconfiguration. A quality issue on a pallet may just be caused by auto feed working too fast and needing to adjust. If this is the case, the auto feed feature usually fixes itself and the pallets will go back to normal within a short time. Remember to only eject a pallet if more than one block is insufficient. If you conclude that there is another cause of these bad pallets evaluate the type of problem:</a:t>
            </a:r>
          </a:p>
          <a:p>
            <a:pPr marL="0" marR="0" lvl="0" indent="0">
              <a:lnSpc>
                <a:spcPct val="115000"/>
              </a:lnSpc>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9978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002"/>
            <a:ext cx="4274126" cy="1800526"/>
          </a:xfrm>
        </p:spPr>
        <p:txBody>
          <a:bodyPr>
            <a:normAutofit/>
          </a:bodyPr>
          <a:lstStyle/>
          <a:p>
            <a:r>
              <a:rPr lang="en-US" dirty="0"/>
              <a:t>Quality Defect: Edge Filling</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776845"/>
            <a:ext cx="3888528" cy="4821382"/>
          </a:xfrm>
        </p:spPr>
        <p:txBody>
          <a:bodyPr>
            <a:normAutofit/>
          </a:bodyPr>
          <a:lstStyle/>
          <a:p>
            <a:pPr marL="0" marR="0" lvl="0" indent="0">
              <a:spcBef>
                <a:spcPts val="0"/>
              </a:spcBef>
              <a:spcAft>
                <a:spcPts val="0"/>
              </a:spcAft>
              <a:buNone/>
            </a:pPr>
            <a:r>
              <a:rPr lang="en-US" sz="2200" kern="100" dirty="0">
                <a:effectLst/>
                <a:latin typeface="Aptos" panose="020B0004020202020204" pitchFamily="34" charset="0"/>
                <a:ea typeface="Aptos" panose="020B0004020202020204" pitchFamily="34" charset="0"/>
                <a:cs typeface="Times New Roman" panose="02020603050405020304" pitchFamily="18" charset="0"/>
              </a:rPr>
              <a:t>If you see one side consistently not being filled up, this may mean that the mud hopper belt is moving either too slow or fast (Figure 1). If there is not enough material on the left side of the pallet, the belt is moving too slow. If there is not enough material on the right side of the pallet, the belt is moving too fast.</a:t>
            </a:r>
          </a:p>
          <a:p>
            <a:pPr marL="0" indent="0">
              <a:buNone/>
            </a:pPr>
            <a:endParaRPr lang="en-US" sz="1700" dirty="0"/>
          </a:p>
        </p:txBody>
      </p:sp>
      <p:grpSp>
        <p:nvGrpSpPr>
          <p:cNvPr id="7" name="Group 6">
            <a:extLst>
              <a:ext uri="{FF2B5EF4-FFF2-40B4-BE49-F238E27FC236}">
                <a16:creationId xmlns:a16="http://schemas.microsoft.com/office/drawing/2014/main" id="{35010948-3A45-F26C-696D-025D924755B7}"/>
              </a:ext>
            </a:extLst>
          </p:cNvPr>
          <p:cNvGrpSpPr/>
          <p:nvPr/>
        </p:nvGrpSpPr>
        <p:grpSpPr>
          <a:xfrm>
            <a:off x="7261165" y="643234"/>
            <a:ext cx="3827188" cy="5599876"/>
            <a:chOff x="0" y="0"/>
            <a:chExt cx="2406015" cy="3520440"/>
          </a:xfrm>
        </p:grpSpPr>
        <p:pic>
          <p:nvPicPr>
            <p:cNvPr id="8" name="Picture 7" descr="A grey concrete blocks on a conveyor belt&#10;&#10;Description automatically generated">
              <a:extLst>
                <a:ext uri="{FF2B5EF4-FFF2-40B4-BE49-F238E27FC236}">
                  <a16:creationId xmlns:a16="http://schemas.microsoft.com/office/drawing/2014/main" id="{7C684AA8-0E92-3924-527B-6A2F2D7D9EB4}"/>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406015" cy="3208020"/>
            </a:xfrm>
            <a:prstGeom prst="rect">
              <a:avLst/>
            </a:prstGeom>
            <a:noFill/>
            <a:ln>
              <a:noFill/>
            </a:ln>
          </p:spPr>
        </p:pic>
        <p:sp>
          <p:nvSpPr>
            <p:cNvPr id="9" name="Text Box 2">
              <a:extLst>
                <a:ext uri="{FF2B5EF4-FFF2-40B4-BE49-F238E27FC236}">
                  <a16:creationId xmlns:a16="http://schemas.microsoft.com/office/drawing/2014/main" id="{2AF02388-7F6A-CFD1-D458-03BCE580CAF5}"/>
                </a:ext>
              </a:extLst>
            </p:cNvPr>
            <p:cNvSpPr txBox="1">
              <a:spLocks noChangeArrowheads="1"/>
            </p:cNvSpPr>
            <p:nvPr/>
          </p:nvSpPr>
          <p:spPr bwMode="auto">
            <a:xfrm>
              <a:off x="861060" y="3223260"/>
              <a:ext cx="70866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1453896">
                <a:lnSpc>
                  <a:spcPct val="115000"/>
                </a:lnSpc>
                <a:spcAft>
                  <a:spcPts val="1272"/>
                </a:spcAft>
              </a:pPr>
              <a:r>
                <a:rPr lang="en-US" sz="1908" kern="100">
                  <a:solidFill>
                    <a:schemeClr val="tx1"/>
                  </a:solidFill>
                  <a:latin typeface="Aptos" panose="020B0004020202020204" pitchFamily="34" charset="0"/>
                  <a:ea typeface="+mn-ea"/>
                  <a:cs typeface="Times New Roman" panose="02020603050405020304" pitchFamily="18" charset="0"/>
                </a:rPr>
                <a:t>Figure 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0" y="643467"/>
            <a:ext cx="4190999" cy="1800526"/>
          </a:xfrm>
        </p:spPr>
        <p:txBody>
          <a:bodyPr>
            <a:normAutofit/>
          </a:bodyPr>
          <a:lstStyle/>
          <a:p>
            <a:r>
              <a:rPr lang="en-US" dirty="0"/>
              <a:t>Edge Filling</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1. Go to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and select the “Adjust Mud Blending” button on the “Main View” page (Red circle in Figure 2)</a:t>
            </a:r>
            <a:endParaRPr lang="en-US" sz="2000" dirty="0"/>
          </a:p>
        </p:txBody>
      </p:sp>
      <p:grpSp>
        <p:nvGrpSpPr>
          <p:cNvPr id="7" name="Group 6">
            <a:extLst>
              <a:ext uri="{FF2B5EF4-FFF2-40B4-BE49-F238E27FC236}">
                <a16:creationId xmlns:a16="http://schemas.microsoft.com/office/drawing/2014/main" id="{1F815B1C-9F82-F635-81A2-E53B34D803D2}"/>
              </a:ext>
            </a:extLst>
          </p:cNvPr>
          <p:cNvGrpSpPr/>
          <p:nvPr/>
        </p:nvGrpSpPr>
        <p:grpSpPr>
          <a:xfrm>
            <a:off x="5564928" y="2097283"/>
            <a:ext cx="5983605" cy="3503417"/>
            <a:chOff x="0" y="0"/>
            <a:chExt cx="5631180" cy="3147709"/>
          </a:xfrm>
        </p:grpSpPr>
        <p:pic>
          <p:nvPicPr>
            <p:cNvPr id="8" name="Picture 7" descr="A computer screen shot of a computer&#10;&#10;Description automatically generated">
              <a:extLst>
                <a:ext uri="{FF2B5EF4-FFF2-40B4-BE49-F238E27FC236}">
                  <a16:creationId xmlns:a16="http://schemas.microsoft.com/office/drawing/2014/main" id="{0AC2847F-5EE7-3DA9-EDF3-EFD3B12883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31180" cy="2864485"/>
            </a:xfrm>
            <a:prstGeom prst="rect">
              <a:avLst/>
            </a:prstGeom>
            <a:noFill/>
            <a:ln>
              <a:noFill/>
            </a:ln>
          </p:spPr>
        </p:pic>
        <p:sp>
          <p:nvSpPr>
            <p:cNvPr id="9" name="Text Box 2">
              <a:extLst>
                <a:ext uri="{FF2B5EF4-FFF2-40B4-BE49-F238E27FC236}">
                  <a16:creationId xmlns:a16="http://schemas.microsoft.com/office/drawing/2014/main" id="{843AF394-AC7E-BC1B-E0E5-246867D9B98F}"/>
                </a:ext>
              </a:extLst>
            </p:cNvPr>
            <p:cNvSpPr txBox="1">
              <a:spLocks noChangeArrowheads="1"/>
            </p:cNvSpPr>
            <p:nvPr/>
          </p:nvSpPr>
          <p:spPr bwMode="auto">
            <a:xfrm>
              <a:off x="2538614" y="2864485"/>
              <a:ext cx="888330" cy="28322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defTabSz="768096">
                <a:lnSpc>
                  <a:spcPct val="115000"/>
                </a:lnSpc>
                <a:spcAft>
                  <a:spcPts val="672"/>
                </a:spcAft>
              </a:pPr>
              <a:r>
                <a:rPr lang="en-US" sz="1600" kern="100" dirty="0">
                  <a:solidFill>
                    <a:schemeClr val="tx1"/>
                  </a:solidFill>
                  <a:latin typeface="Aptos" panose="020B0004020202020204" pitchFamily="34" charset="0"/>
                  <a:ea typeface="+mn-ea"/>
                  <a:cs typeface="Times New Roman" panose="02020603050405020304" pitchFamily="18" charset="0"/>
                </a:rPr>
                <a:t>Figure 2</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5" name="Oval 34">
              <a:extLst>
                <a:ext uri="{FF2B5EF4-FFF2-40B4-BE49-F238E27FC236}">
                  <a16:creationId xmlns:a16="http://schemas.microsoft.com/office/drawing/2014/main" id="{B0D98DC1-E749-3625-CEF7-283A02F21C45}"/>
                </a:ext>
              </a:extLst>
            </p:cNvPr>
            <p:cNvSpPr/>
            <p:nvPr/>
          </p:nvSpPr>
          <p:spPr>
            <a:xfrm>
              <a:off x="624840" y="2423160"/>
              <a:ext cx="1005840" cy="2133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84625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431007" y="822855"/>
            <a:ext cx="4159826" cy="1800526"/>
          </a:xfrm>
        </p:spPr>
        <p:txBody>
          <a:bodyPr>
            <a:normAutofit/>
          </a:bodyPr>
          <a:lstStyle/>
          <a:p>
            <a:r>
              <a:rPr lang="en-US" dirty="0"/>
              <a:t>Edge Filling</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2. </a:t>
            </a:r>
            <a:r>
              <a:rPr lang="en-US" sz="2000" dirty="0">
                <a:effectLst/>
                <a:latin typeface="Aptos" panose="020B0004020202020204" pitchFamily="34" charset="0"/>
                <a:ea typeface="Aptos" panose="020B0004020202020204" pitchFamily="34" charset="0"/>
                <a:cs typeface="Times New Roman" panose="02020603050405020304" pitchFamily="18" charset="0"/>
              </a:rPr>
              <a:t>Click on the Mud Hopper 2 tab (Blue circle in Figure 3)</a:t>
            </a:r>
            <a:endParaRPr lang="en-US" sz="2000" dirty="0"/>
          </a:p>
        </p:txBody>
      </p:sp>
      <p:grpSp>
        <p:nvGrpSpPr>
          <p:cNvPr id="4" name="Group 3">
            <a:extLst>
              <a:ext uri="{FF2B5EF4-FFF2-40B4-BE49-F238E27FC236}">
                <a16:creationId xmlns:a16="http://schemas.microsoft.com/office/drawing/2014/main" id="{D1D509F5-4D95-119F-17C2-6124673FE6F4}"/>
              </a:ext>
            </a:extLst>
          </p:cNvPr>
          <p:cNvGrpSpPr/>
          <p:nvPr/>
        </p:nvGrpSpPr>
        <p:grpSpPr>
          <a:xfrm>
            <a:off x="4726727" y="1727204"/>
            <a:ext cx="7227472" cy="3666780"/>
            <a:chOff x="0" y="0"/>
            <a:chExt cx="5943600" cy="2842260"/>
          </a:xfrm>
        </p:grpSpPr>
        <p:pic>
          <p:nvPicPr>
            <p:cNvPr id="5" name="Picture 4" descr="A screenshot of a computer&#10;&#10;Description automatically generated">
              <a:extLst>
                <a:ext uri="{FF2B5EF4-FFF2-40B4-BE49-F238E27FC236}">
                  <a16:creationId xmlns:a16="http://schemas.microsoft.com/office/drawing/2014/main" id="{C217248B-CABB-A628-0669-AB8A6CFE2E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43600" cy="2559050"/>
            </a:xfrm>
            <a:prstGeom prst="rect">
              <a:avLst/>
            </a:prstGeom>
            <a:noFill/>
            <a:ln>
              <a:noFill/>
            </a:ln>
          </p:spPr>
        </p:pic>
        <p:sp>
          <p:nvSpPr>
            <p:cNvPr id="6" name="Oval 5">
              <a:extLst>
                <a:ext uri="{FF2B5EF4-FFF2-40B4-BE49-F238E27FC236}">
                  <a16:creationId xmlns:a16="http://schemas.microsoft.com/office/drawing/2014/main" id="{FDA27093-E9E8-601D-BA06-AB7ECF8A25A6}"/>
                </a:ext>
              </a:extLst>
            </p:cNvPr>
            <p:cNvSpPr/>
            <p:nvPr/>
          </p:nvSpPr>
          <p:spPr>
            <a:xfrm>
              <a:off x="4213860" y="1287780"/>
              <a:ext cx="510540" cy="243840"/>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 Box 2">
              <a:extLst>
                <a:ext uri="{FF2B5EF4-FFF2-40B4-BE49-F238E27FC236}">
                  <a16:creationId xmlns:a16="http://schemas.microsoft.com/office/drawing/2014/main" id="{9201B8F1-C60D-3E13-E15E-E87943B1618A}"/>
                </a:ext>
              </a:extLst>
            </p:cNvPr>
            <p:cNvSpPr txBox="1">
              <a:spLocks noChangeArrowheads="1"/>
            </p:cNvSpPr>
            <p:nvPr/>
          </p:nvSpPr>
          <p:spPr bwMode="auto">
            <a:xfrm>
              <a:off x="2598420" y="2560320"/>
              <a:ext cx="803460" cy="2819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3</a:t>
              </a:r>
            </a:p>
          </p:txBody>
        </p:sp>
      </p:grpSp>
    </p:spTree>
    <p:extLst>
      <p:ext uri="{BB962C8B-B14F-4D97-AF65-F5344CB8AC3E}">
        <p14:creationId xmlns:p14="http://schemas.microsoft.com/office/powerpoint/2010/main" val="259556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183573" y="822855"/>
            <a:ext cx="4284518" cy="1800526"/>
          </a:xfrm>
        </p:spPr>
        <p:txBody>
          <a:bodyPr>
            <a:normAutofit/>
          </a:bodyPr>
          <a:lstStyle/>
          <a:p>
            <a:r>
              <a:rPr lang="en-US" dirty="0"/>
              <a:t>Edge Filling</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393234" y="2457829"/>
            <a:ext cx="3888528" cy="3553581"/>
          </a:xfrm>
        </p:spPr>
        <p:txBody>
          <a:bodyPr>
            <a:normAutofit/>
          </a:bodyPr>
          <a:lstStyle/>
          <a:p>
            <a:pPr marL="0" marR="0" lvl="0"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3</a:t>
            </a:r>
            <a:r>
              <a:rPr lang="en-US" sz="2000" dirty="0">
                <a:effectLst/>
                <a:latin typeface="Aptos" panose="020B0004020202020204" pitchFamily="34" charset="0"/>
                <a:ea typeface="Aptos" panose="020B0004020202020204" pitchFamily="34" charset="0"/>
                <a:cs typeface="Times New Roman" panose="02020603050405020304" pitchFamily="18" charset="0"/>
              </a:rPr>
              <a:t>. Click on the box under “Speed” to increase/decrease the value by at most 2 units(Figure 4)</a:t>
            </a:r>
          </a:p>
          <a:p>
            <a:pPr marL="0" marR="0" lvl="0" indent="0">
              <a:spcBef>
                <a:spcPts val="0"/>
              </a:spcBef>
              <a:spcAft>
                <a:spcPts val="800"/>
              </a:spcAft>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Click the “Save” button and click the “Close” button</a:t>
            </a:r>
          </a:p>
          <a:p>
            <a:pPr marL="0" marR="0" lvl="0" indent="0">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FB2E79CA-8C58-A475-74D9-3AD721AC7273}"/>
              </a:ext>
            </a:extLst>
          </p:cNvPr>
          <p:cNvGrpSpPr/>
          <p:nvPr/>
        </p:nvGrpSpPr>
        <p:grpSpPr>
          <a:xfrm>
            <a:off x="4591646" y="1338775"/>
            <a:ext cx="7287422" cy="3592166"/>
            <a:chOff x="4591646" y="1338775"/>
            <a:chExt cx="7287422" cy="3592166"/>
          </a:xfrm>
        </p:grpSpPr>
        <p:pic>
          <p:nvPicPr>
            <p:cNvPr id="9" name="Picture 8" descr="A screenshot of a computer&#10;&#10;Description automatically generated">
              <a:extLst>
                <a:ext uri="{FF2B5EF4-FFF2-40B4-BE49-F238E27FC236}">
                  <a16:creationId xmlns:a16="http://schemas.microsoft.com/office/drawing/2014/main" id="{194D4488-E087-472B-1A0F-8048AD5BA8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1646" y="1338775"/>
              <a:ext cx="7287422" cy="3150097"/>
            </a:xfrm>
            <a:prstGeom prst="rect">
              <a:avLst/>
            </a:prstGeom>
            <a:noFill/>
            <a:ln>
              <a:noFill/>
            </a:ln>
          </p:spPr>
        </p:pic>
        <p:sp>
          <p:nvSpPr>
            <p:cNvPr id="10" name="TextBox 9">
              <a:extLst>
                <a:ext uri="{FF2B5EF4-FFF2-40B4-BE49-F238E27FC236}">
                  <a16:creationId xmlns:a16="http://schemas.microsoft.com/office/drawing/2014/main" id="{14DF519F-C208-6664-1520-FD7815DEB471}"/>
                </a:ext>
              </a:extLst>
            </p:cNvPr>
            <p:cNvSpPr txBox="1"/>
            <p:nvPr/>
          </p:nvSpPr>
          <p:spPr>
            <a:xfrm>
              <a:off x="7746984" y="4561609"/>
              <a:ext cx="976746" cy="369332"/>
            </a:xfrm>
            <a:prstGeom prst="rect">
              <a:avLst/>
            </a:prstGeom>
            <a:noFill/>
          </p:spPr>
          <p:txBody>
            <a:bodyPr wrap="square" rtlCol="0">
              <a:spAutoFit/>
            </a:bodyPr>
            <a:lstStyle/>
            <a:p>
              <a:r>
                <a:rPr lang="en-US" dirty="0"/>
                <a:t>Figure 4</a:t>
              </a:r>
            </a:p>
          </p:txBody>
        </p:sp>
      </p:grpSp>
    </p:spTree>
    <p:extLst>
      <p:ext uri="{BB962C8B-B14F-4D97-AF65-F5344CB8AC3E}">
        <p14:creationId xmlns:p14="http://schemas.microsoft.com/office/powerpoint/2010/main" val="318340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07680" y="492499"/>
            <a:ext cx="4290250" cy="1800526"/>
          </a:xfrm>
        </p:spPr>
        <p:txBody>
          <a:bodyPr>
            <a:normAutofit fontScale="90000"/>
          </a:bodyPr>
          <a:lstStyle/>
          <a:p>
            <a:r>
              <a:rPr lang="en-US" dirty="0"/>
              <a:t>Quality Defect: General Filling Issues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607680" y="2785523"/>
            <a:ext cx="3888528" cy="2646368"/>
          </a:xfrm>
        </p:spPr>
        <p:txBody>
          <a:bodyPr>
            <a:normAutofit/>
          </a:bodyPr>
          <a:lstStyle/>
          <a:p>
            <a:pPr marL="457200" marR="0" lvl="1" indent="0">
              <a:spcBef>
                <a:spcPts val="0"/>
              </a:spcBef>
              <a:spcAft>
                <a:spcPts val="800"/>
              </a:spcAft>
              <a:buNone/>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If the pallet in general seems to be missing material at the top (Figure 5), this may be </a:t>
            </a:r>
            <a:r>
              <a:rPr lang="en-US" sz="2800" kern="100" dirty="0">
                <a:latin typeface="Aptos" panose="020B0004020202020204" pitchFamily="34" charset="0"/>
                <a:ea typeface="Aptos" panose="020B0004020202020204" pitchFamily="34" charset="0"/>
                <a:cs typeface="Times New Roman" panose="02020603050405020304" pitchFamily="18" charset="0"/>
              </a:rPr>
              <a:t>due to wet content mixture </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896ACCA5-A234-0B30-AF73-083D53620E70}"/>
              </a:ext>
            </a:extLst>
          </p:cNvPr>
          <p:cNvGrpSpPr/>
          <p:nvPr/>
        </p:nvGrpSpPr>
        <p:grpSpPr>
          <a:xfrm>
            <a:off x="5680866" y="598381"/>
            <a:ext cx="6313624" cy="5202842"/>
            <a:chOff x="5680866" y="598381"/>
            <a:chExt cx="6313624" cy="5202842"/>
          </a:xfrm>
        </p:grpSpPr>
        <p:pic>
          <p:nvPicPr>
            <p:cNvPr id="3" name="Picture 2" descr="A grey concrete block with holes&#10;&#10;Description automatically generated">
              <a:extLst>
                <a:ext uri="{FF2B5EF4-FFF2-40B4-BE49-F238E27FC236}">
                  <a16:creationId xmlns:a16="http://schemas.microsoft.com/office/drawing/2014/main" id="{D2060EE5-1932-9815-381A-6279F1F8EB6E}"/>
                </a:ext>
              </a:extLst>
            </p:cNvPr>
            <p:cNvPicPr>
              <a:picLocks noChangeAspect="1"/>
            </p:cNvPicPr>
            <p:nvPr/>
          </p:nvPicPr>
          <p:blipFill rotWithShape="1">
            <a:blip r:embed="rId2">
              <a:extLst>
                <a:ext uri="{28A0092B-C50C-407E-A947-70E740481C1C}">
                  <a14:useLocalDpi xmlns:a14="http://schemas.microsoft.com/office/drawing/2010/main" val="0"/>
                </a:ext>
              </a:extLst>
            </a:blip>
            <a:srcRect l="3730" t="1491" r="2299"/>
            <a:stretch/>
          </p:blipFill>
          <p:spPr>
            <a:xfrm>
              <a:off x="5680866" y="598381"/>
              <a:ext cx="3795643" cy="2646367"/>
            </a:xfrm>
            <a:prstGeom prst="rect">
              <a:avLst/>
            </a:prstGeom>
          </p:spPr>
        </p:pic>
        <p:pic>
          <p:nvPicPr>
            <p:cNvPr id="7" name="Picture 6" descr="A grey concrete block with holes&#10;&#10;Description automatically generated with medium confidence">
              <a:extLst>
                <a:ext uri="{FF2B5EF4-FFF2-40B4-BE49-F238E27FC236}">
                  <a16:creationId xmlns:a16="http://schemas.microsoft.com/office/drawing/2014/main" id="{09022F99-182F-8252-A6A8-8520DED84B7C}"/>
                </a:ext>
              </a:extLst>
            </p:cNvPr>
            <p:cNvPicPr>
              <a:picLocks noChangeAspect="1"/>
            </p:cNvPicPr>
            <p:nvPr/>
          </p:nvPicPr>
          <p:blipFill rotWithShape="1">
            <a:blip r:embed="rId3">
              <a:extLst>
                <a:ext uri="{28A0092B-C50C-407E-A947-70E740481C1C}">
                  <a14:useLocalDpi xmlns:a14="http://schemas.microsoft.com/office/drawing/2010/main" val="0"/>
                </a:ext>
              </a:extLst>
            </a:blip>
            <a:srcRect t="4097"/>
            <a:stretch/>
          </p:blipFill>
          <p:spPr>
            <a:xfrm>
              <a:off x="8091842" y="2953571"/>
              <a:ext cx="3902648" cy="2478320"/>
            </a:xfrm>
            <a:prstGeom prst="rect">
              <a:avLst/>
            </a:prstGeom>
          </p:spPr>
        </p:pic>
        <p:sp>
          <p:nvSpPr>
            <p:cNvPr id="8" name="TextBox 7">
              <a:extLst>
                <a:ext uri="{FF2B5EF4-FFF2-40B4-BE49-F238E27FC236}">
                  <a16:creationId xmlns:a16="http://schemas.microsoft.com/office/drawing/2014/main" id="{ACE3DD40-6EB0-E387-2AC2-67F2C428EAE8}"/>
                </a:ext>
              </a:extLst>
            </p:cNvPr>
            <p:cNvSpPr txBox="1"/>
            <p:nvPr/>
          </p:nvSpPr>
          <p:spPr>
            <a:xfrm>
              <a:off x="8091842" y="5431891"/>
              <a:ext cx="968188" cy="369332"/>
            </a:xfrm>
            <a:prstGeom prst="rect">
              <a:avLst/>
            </a:prstGeom>
            <a:solidFill>
              <a:schemeClr val="bg1"/>
            </a:solidFill>
          </p:spPr>
          <p:txBody>
            <a:bodyPr wrap="square" rtlCol="0">
              <a:spAutoFit/>
            </a:bodyPr>
            <a:lstStyle/>
            <a:p>
              <a:r>
                <a:rPr lang="en-US" dirty="0"/>
                <a:t>Figure 5</a:t>
              </a:r>
            </a:p>
          </p:txBody>
        </p:sp>
      </p:grpSp>
    </p:spTree>
    <p:extLst>
      <p:ext uri="{BB962C8B-B14F-4D97-AF65-F5344CB8AC3E}">
        <p14:creationId xmlns:p14="http://schemas.microsoft.com/office/powerpoint/2010/main" val="1355892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07680" y="492499"/>
            <a:ext cx="4290250" cy="1800526"/>
          </a:xfrm>
        </p:spPr>
        <p:txBody>
          <a:bodyPr>
            <a:normAutofit fontScale="90000"/>
          </a:bodyPr>
          <a:lstStyle/>
          <a:p>
            <a:r>
              <a:rPr lang="en-US" dirty="0"/>
              <a:t>Quality Defect: General Filling Issues</a:t>
            </a:r>
          </a:p>
        </p:txBody>
      </p:sp>
      <p:sp>
        <p:nvSpPr>
          <p:cNvPr id="6" name="Content Placeholder 5">
            <a:extLst>
              <a:ext uri="{FF2B5EF4-FFF2-40B4-BE49-F238E27FC236}">
                <a16:creationId xmlns:a16="http://schemas.microsoft.com/office/drawing/2014/main" id="{CB2C0059-CB8E-7587-6EC9-17ADC7DEA710}"/>
              </a:ext>
            </a:extLst>
          </p:cNvPr>
          <p:cNvSpPr>
            <a:spLocks noGrp="1"/>
          </p:cNvSpPr>
          <p:nvPr>
            <p:ph idx="1"/>
          </p:nvPr>
        </p:nvSpPr>
        <p:spPr>
          <a:xfrm>
            <a:off x="838200" y="1825625"/>
            <a:ext cx="5469082" cy="4351338"/>
          </a:xfrm>
        </p:spPr>
        <p:txBody>
          <a:bodyPr/>
          <a:lstStyle/>
          <a:p>
            <a:endParaRPr lang="en-US" dirty="0"/>
          </a:p>
        </p:txBody>
      </p:sp>
    </p:spTree>
    <p:extLst>
      <p:ext uri="{BB962C8B-B14F-4D97-AF65-F5344CB8AC3E}">
        <p14:creationId xmlns:p14="http://schemas.microsoft.com/office/powerpoint/2010/main" val="3807036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7227</TotalTime>
  <Words>1256</Words>
  <Application>Microsoft Office PowerPoint</Application>
  <PresentationFormat>Widescreen</PresentationFormat>
  <Paragraphs>89</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Symbol</vt:lpstr>
      <vt:lpstr>Office Theme</vt:lpstr>
      <vt:lpstr>Quality Control Troubleshooting</vt:lpstr>
      <vt:lpstr>PowerPoint Presentation</vt:lpstr>
      <vt:lpstr>Preface</vt:lpstr>
      <vt:lpstr>Quality Defect: Edge Filling</vt:lpstr>
      <vt:lpstr>Edge Filling</vt:lpstr>
      <vt:lpstr>Edge Filling</vt:lpstr>
      <vt:lpstr>Edge Filling</vt:lpstr>
      <vt:lpstr>Quality Defect: General Filling Issues</vt:lpstr>
      <vt:lpstr>Quality Defect: General Filling Issues</vt:lpstr>
      <vt:lpstr>General Filling: Wet Material</vt:lpstr>
      <vt:lpstr>General Filling: Wet Material</vt:lpstr>
      <vt:lpstr>General Filling: Mold Material Build-up</vt:lpstr>
      <vt:lpstr>General Filling: Mold Material Build-up</vt:lpstr>
      <vt:lpstr>General Filling: Mold Material Build-Up</vt:lpstr>
      <vt:lpstr>General Filling: Mold Material Build-up</vt:lpstr>
      <vt:lpstr>General Filling: Feedbox Material Build-up</vt:lpstr>
      <vt:lpstr>General Filling: Feedbox Material Build-up</vt:lpstr>
      <vt:lpstr>General Filling: Feedbox Material Build-up</vt:lpstr>
      <vt:lpstr>General Filling: Core-bar Indentations and Spillage</vt:lpstr>
      <vt:lpstr>General Filling: Core-bar Indentations and Spillage</vt:lpstr>
      <vt:lpstr>Out-of-spec heights</vt:lpstr>
      <vt:lpstr>Out-of-spec heights</vt:lpstr>
      <vt:lpstr>Out-of-spec heights</vt:lpstr>
      <vt:lpstr>Out-of-spec Heights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Matthew Weber</cp:lastModifiedBy>
  <cp:revision>1</cp:revision>
  <dcterms:created xsi:type="dcterms:W3CDTF">2024-07-01T11:50:05Z</dcterms:created>
  <dcterms:modified xsi:type="dcterms:W3CDTF">2024-08-20T17:59:06Z</dcterms:modified>
</cp:coreProperties>
</file>